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86" r:id="rId2"/>
    <p:sldId id="258" r:id="rId3"/>
    <p:sldId id="278" r:id="rId4"/>
    <p:sldId id="296" r:id="rId5"/>
    <p:sldId id="276" r:id="rId6"/>
    <p:sldId id="292" r:id="rId7"/>
    <p:sldId id="291" r:id="rId8"/>
    <p:sldId id="287" r:id="rId9"/>
    <p:sldId id="29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4700B1-41CB-402F-ADA0-2D1B38C2ABBB}" type="datetimeFigureOut">
              <a:rPr lang="fr-FR" smtClean="0"/>
              <a:t>06/08/2021</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9D819B-8CE2-47AA-B16A-D2A5C4479D22}" type="slidenum">
              <a:rPr lang="fr-FR" smtClean="0"/>
              <a:t>‹#›</a:t>
            </a:fld>
            <a:endParaRPr lang="fr-FR"/>
          </a:p>
        </p:txBody>
      </p:sp>
    </p:spTree>
    <p:extLst>
      <p:ext uri="{BB962C8B-B14F-4D97-AF65-F5344CB8AC3E}">
        <p14:creationId xmlns:p14="http://schemas.microsoft.com/office/powerpoint/2010/main" val="2673264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5462D-21A6-40A4-9609-65BC4A805B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a:extLst>
              <a:ext uri="{FF2B5EF4-FFF2-40B4-BE49-F238E27FC236}">
                <a16:creationId xmlns:a16="http://schemas.microsoft.com/office/drawing/2014/main" id="{930874C6-C3C7-4F1D-B4FC-56BC94ADC4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id="{E25116AB-8BE3-4AB5-A18F-A39B38E4122A}"/>
              </a:ext>
            </a:extLst>
          </p:cNvPr>
          <p:cNvSpPr>
            <a:spLocks noGrp="1"/>
          </p:cNvSpPr>
          <p:nvPr>
            <p:ph type="dt" sz="half" idx="10"/>
          </p:nvPr>
        </p:nvSpPr>
        <p:spPr/>
        <p:txBody>
          <a:bodyPr/>
          <a:lstStyle/>
          <a:p>
            <a:fld id="{24DCD816-C72A-45D1-9C45-68683ABCB270}" type="datetimeFigureOut">
              <a:rPr lang="fr-FR" smtClean="0"/>
              <a:t>06/08/2021</a:t>
            </a:fld>
            <a:endParaRPr lang="fr-FR"/>
          </a:p>
        </p:txBody>
      </p:sp>
      <p:sp>
        <p:nvSpPr>
          <p:cNvPr id="5" name="Footer Placeholder 4">
            <a:extLst>
              <a:ext uri="{FF2B5EF4-FFF2-40B4-BE49-F238E27FC236}">
                <a16:creationId xmlns:a16="http://schemas.microsoft.com/office/drawing/2014/main" id="{EA1303C0-104F-496C-AE5F-10EE549702B7}"/>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C385C4CB-72F2-4066-ADA9-76B1FAD1719B}"/>
              </a:ext>
            </a:extLst>
          </p:cNvPr>
          <p:cNvSpPr>
            <a:spLocks noGrp="1"/>
          </p:cNvSpPr>
          <p:nvPr>
            <p:ph type="sldNum" sz="quarter" idx="12"/>
          </p:nvPr>
        </p:nvSpPr>
        <p:spPr/>
        <p:txBody>
          <a:bodyPr/>
          <a:lstStyle/>
          <a:p>
            <a:fld id="{692974BC-CDA8-42C1-BA3C-B9A13C3A159D}" type="slidenum">
              <a:rPr lang="fr-FR" smtClean="0"/>
              <a:t>‹#›</a:t>
            </a:fld>
            <a:endParaRPr lang="fr-FR"/>
          </a:p>
        </p:txBody>
      </p:sp>
    </p:spTree>
    <p:extLst>
      <p:ext uri="{BB962C8B-B14F-4D97-AF65-F5344CB8AC3E}">
        <p14:creationId xmlns:p14="http://schemas.microsoft.com/office/powerpoint/2010/main" val="2679751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7AFA9-D846-4F1A-A1FD-C5D98E825906}"/>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E3D5FA5A-2EC7-4C4A-A3EA-9D854CFF7A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94651817-5D56-41AB-BCE5-8380D7DB7B83}"/>
              </a:ext>
            </a:extLst>
          </p:cNvPr>
          <p:cNvSpPr>
            <a:spLocks noGrp="1"/>
          </p:cNvSpPr>
          <p:nvPr>
            <p:ph type="dt" sz="half" idx="10"/>
          </p:nvPr>
        </p:nvSpPr>
        <p:spPr/>
        <p:txBody>
          <a:bodyPr/>
          <a:lstStyle/>
          <a:p>
            <a:fld id="{24DCD816-C72A-45D1-9C45-68683ABCB270}" type="datetimeFigureOut">
              <a:rPr lang="fr-FR" smtClean="0"/>
              <a:t>06/08/2021</a:t>
            </a:fld>
            <a:endParaRPr lang="fr-FR"/>
          </a:p>
        </p:txBody>
      </p:sp>
      <p:sp>
        <p:nvSpPr>
          <p:cNvPr id="5" name="Footer Placeholder 4">
            <a:extLst>
              <a:ext uri="{FF2B5EF4-FFF2-40B4-BE49-F238E27FC236}">
                <a16:creationId xmlns:a16="http://schemas.microsoft.com/office/drawing/2014/main" id="{BBC6932C-EE84-477D-8FCE-1C5D8919AD02}"/>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0DE96A4F-FE19-4911-AFEF-F205AC667447}"/>
              </a:ext>
            </a:extLst>
          </p:cNvPr>
          <p:cNvSpPr>
            <a:spLocks noGrp="1"/>
          </p:cNvSpPr>
          <p:nvPr>
            <p:ph type="sldNum" sz="quarter" idx="12"/>
          </p:nvPr>
        </p:nvSpPr>
        <p:spPr/>
        <p:txBody>
          <a:bodyPr/>
          <a:lstStyle/>
          <a:p>
            <a:fld id="{692974BC-CDA8-42C1-BA3C-B9A13C3A159D}" type="slidenum">
              <a:rPr lang="fr-FR" smtClean="0"/>
              <a:t>‹#›</a:t>
            </a:fld>
            <a:endParaRPr lang="fr-FR"/>
          </a:p>
        </p:txBody>
      </p:sp>
    </p:spTree>
    <p:extLst>
      <p:ext uri="{BB962C8B-B14F-4D97-AF65-F5344CB8AC3E}">
        <p14:creationId xmlns:p14="http://schemas.microsoft.com/office/powerpoint/2010/main" val="338312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9B5533-7983-47A9-8DFA-71CD52EA417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B405E323-5BFC-4EEE-B517-2354CD1CAF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C8FD10E1-E972-4417-8E58-295BD88DD3BA}"/>
              </a:ext>
            </a:extLst>
          </p:cNvPr>
          <p:cNvSpPr>
            <a:spLocks noGrp="1"/>
          </p:cNvSpPr>
          <p:nvPr>
            <p:ph type="dt" sz="half" idx="10"/>
          </p:nvPr>
        </p:nvSpPr>
        <p:spPr/>
        <p:txBody>
          <a:bodyPr/>
          <a:lstStyle/>
          <a:p>
            <a:fld id="{24DCD816-C72A-45D1-9C45-68683ABCB270}" type="datetimeFigureOut">
              <a:rPr lang="fr-FR" smtClean="0"/>
              <a:t>06/08/2021</a:t>
            </a:fld>
            <a:endParaRPr lang="fr-FR"/>
          </a:p>
        </p:txBody>
      </p:sp>
      <p:sp>
        <p:nvSpPr>
          <p:cNvPr id="5" name="Footer Placeholder 4">
            <a:extLst>
              <a:ext uri="{FF2B5EF4-FFF2-40B4-BE49-F238E27FC236}">
                <a16:creationId xmlns:a16="http://schemas.microsoft.com/office/drawing/2014/main" id="{BF3F25D3-6C03-45CD-8406-805237CE6FAD}"/>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23AEF3E4-0E58-48BF-90F8-34A6932DF0EB}"/>
              </a:ext>
            </a:extLst>
          </p:cNvPr>
          <p:cNvSpPr>
            <a:spLocks noGrp="1"/>
          </p:cNvSpPr>
          <p:nvPr>
            <p:ph type="sldNum" sz="quarter" idx="12"/>
          </p:nvPr>
        </p:nvSpPr>
        <p:spPr/>
        <p:txBody>
          <a:bodyPr/>
          <a:lstStyle/>
          <a:p>
            <a:fld id="{692974BC-CDA8-42C1-BA3C-B9A13C3A159D}" type="slidenum">
              <a:rPr lang="fr-FR" smtClean="0"/>
              <a:t>‹#›</a:t>
            </a:fld>
            <a:endParaRPr lang="fr-FR"/>
          </a:p>
        </p:txBody>
      </p:sp>
    </p:spTree>
    <p:extLst>
      <p:ext uri="{BB962C8B-B14F-4D97-AF65-F5344CB8AC3E}">
        <p14:creationId xmlns:p14="http://schemas.microsoft.com/office/powerpoint/2010/main" val="2787482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B8508-2394-406B-BA24-31CE6586A492}"/>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D0857C1E-593A-40ED-97B6-42A2D7A1F2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D952BC83-E056-47F9-B470-9AFF5FE7A181}"/>
              </a:ext>
            </a:extLst>
          </p:cNvPr>
          <p:cNvSpPr>
            <a:spLocks noGrp="1"/>
          </p:cNvSpPr>
          <p:nvPr>
            <p:ph type="dt" sz="half" idx="10"/>
          </p:nvPr>
        </p:nvSpPr>
        <p:spPr/>
        <p:txBody>
          <a:bodyPr/>
          <a:lstStyle/>
          <a:p>
            <a:fld id="{24DCD816-C72A-45D1-9C45-68683ABCB270}" type="datetimeFigureOut">
              <a:rPr lang="fr-FR" smtClean="0"/>
              <a:t>06/08/2021</a:t>
            </a:fld>
            <a:endParaRPr lang="fr-FR"/>
          </a:p>
        </p:txBody>
      </p:sp>
      <p:sp>
        <p:nvSpPr>
          <p:cNvPr id="5" name="Footer Placeholder 4">
            <a:extLst>
              <a:ext uri="{FF2B5EF4-FFF2-40B4-BE49-F238E27FC236}">
                <a16:creationId xmlns:a16="http://schemas.microsoft.com/office/drawing/2014/main" id="{AF73C5C1-92CA-4E41-AB1D-597F9312F848}"/>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90FD9898-2532-4F16-9CAF-28E67626E1C3}"/>
              </a:ext>
            </a:extLst>
          </p:cNvPr>
          <p:cNvSpPr>
            <a:spLocks noGrp="1"/>
          </p:cNvSpPr>
          <p:nvPr>
            <p:ph type="sldNum" sz="quarter" idx="12"/>
          </p:nvPr>
        </p:nvSpPr>
        <p:spPr/>
        <p:txBody>
          <a:bodyPr/>
          <a:lstStyle/>
          <a:p>
            <a:fld id="{692974BC-CDA8-42C1-BA3C-B9A13C3A159D}" type="slidenum">
              <a:rPr lang="fr-FR" smtClean="0"/>
              <a:t>‹#›</a:t>
            </a:fld>
            <a:endParaRPr lang="fr-FR"/>
          </a:p>
        </p:txBody>
      </p:sp>
    </p:spTree>
    <p:extLst>
      <p:ext uri="{BB962C8B-B14F-4D97-AF65-F5344CB8AC3E}">
        <p14:creationId xmlns:p14="http://schemas.microsoft.com/office/powerpoint/2010/main" val="2705398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93B3A-06F1-4803-B067-9A76944072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a:extLst>
              <a:ext uri="{FF2B5EF4-FFF2-40B4-BE49-F238E27FC236}">
                <a16:creationId xmlns:a16="http://schemas.microsoft.com/office/drawing/2014/main" id="{B3E9F255-BA4D-4238-AD81-F3C4223B70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3EDE63-C702-4BBD-9987-2064DD4526C8}"/>
              </a:ext>
            </a:extLst>
          </p:cNvPr>
          <p:cNvSpPr>
            <a:spLocks noGrp="1"/>
          </p:cNvSpPr>
          <p:nvPr>
            <p:ph type="dt" sz="half" idx="10"/>
          </p:nvPr>
        </p:nvSpPr>
        <p:spPr/>
        <p:txBody>
          <a:bodyPr/>
          <a:lstStyle/>
          <a:p>
            <a:fld id="{24DCD816-C72A-45D1-9C45-68683ABCB270}" type="datetimeFigureOut">
              <a:rPr lang="fr-FR" smtClean="0"/>
              <a:t>06/08/2021</a:t>
            </a:fld>
            <a:endParaRPr lang="fr-FR"/>
          </a:p>
        </p:txBody>
      </p:sp>
      <p:sp>
        <p:nvSpPr>
          <p:cNvPr id="5" name="Footer Placeholder 4">
            <a:extLst>
              <a:ext uri="{FF2B5EF4-FFF2-40B4-BE49-F238E27FC236}">
                <a16:creationId xmlns:a16="http://schemas.microsoft.com/office/drawing/2014/main" id="{268A6AEA-0F76-48FD-BAE6-5AFDC0BFB2DE}"/>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5C72F671-07BF-43BE-A693-EC2ED9C149B7}"/>
              </a:ext>
            </a:extLst>
          </p:cNvPr>
          <p:cNvSpPr>
            <a:spLocks noGrp="1"/>
          </p:cNvSpPr>
          <p:nvPr>
            <p:ph type="sldNum" sz="quarter" idx="12"/>
          </p:nvPr>
        </p:nvSpPr>
        <p:spPr/>
        <p:txBody>
          <a:bodyPr/>
          <a:lstStyle/>
          <a:p>
            <a:fld id="{692974BC-CDA8-42C1-BA3C-B9A13C3A159D}" type="slidenum">
              <a:rPr lang="fr-FR" smtClean="0"/>
              <a:t>‹#›</a:t>
            </a:fld>
            <a:endParaRPr lang="fr-FR"/>
          </a:p>
        </p:txBody>
      </p:sp>
    </p:spTree>
    <p:extLst>
      <p:ext uri="{BB962C8B-B14F-4D97-AF65-F5344CB8AC3E}">
        <p14:creationId xmlns:p14="http://schemas.microsoft.com/office/powerpoint/2010/main" val="595049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E3690-203B-4414-8E39-95B090078CFF}"/>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F652661A-BA6D-4DC0-973C-3EAF861DA2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a16="http://schemas.microsoft.com/office/drawing/2014/main" id="{84DC714B-C5BA-48CE-99EB-06DD0787BC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id="{B71C11E7-E5AE-4E55-BD11-F95CF265D97B}"/>
              </a:ext>
            </a:extLst>
          </p:cNvPr>
          <p:cNvSpPr>
            <a:spLocks noGrp="1"/>
          </p:cNvSpPr>
          <p:nvPr>
            <p:ph type="dt" sz="half" idx="10"/>
          </p:nvPr>
        </p:nvSpPr>
        <p:spPr/>
        <p:txBody>
          <a:bodyPr/>
          <a:lstStyle/>
          <a:p>
            <a:fld id="{24DCD816-C72A-45D1-9C45-68683ABCB270}" type="datetimeFigureOut">
              <a:rPr lang="fr-FR" smtClean="0"/>
              <a:t>06/08/2021</a:t>
            </a:fld>
            <a:endParaRPr lang="fr-FR"/>
          </a:p>
        </p:txBody>
      </p:sp>
      <p:sp>
        <p:nvSpPr>
          <p:cNvPr id="6" name="Footer Placeholder 5">
            <a:extLst>
              <a:ext uri="{FF2B5EF4-FFF2-40B4-BE49-F238E27FC236}">
                <a16:creationId xmlns:a16="http://schemas.microsoft.com/office/drawing/2014/main" id="{006E2D31-3DA2-45EC-950A-44403FFAB3CD}"/>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67999CF9-FD30-4D87-B13C-B9C34AF21544}"/>
              </a:ext>
            </a:extLst>
          </p:cNvPr>
          <p:cNvSpPr>
            <a:spLocks noGrp="1"/>
          </p:cNvSpPr>
          <p:nvPr>
            <p:ph type="sldNum" sz="quarter" idx="12"/>
          </p:nvPr>
        </p:nvSpPr>
        <p:spPr/>
        <p:txBody>
          <a:bodyPr/>
          <a:lstStyle/>
          <a:p>
            <a:fld id="{692974BC-CDA8-42C1-BA3C-B9A13C3A159D}" type="slidenum">
              <a:rPr lang="fr-FR" smtClean="0"/>
              <a:t>‹#›</a:t>
            </a:fld>
            <a:endParaRPr lang="fr-FR"/>
          </a:p>
        </p:txBody>
      </p:sp>
    </p:spTree>
    <p:extLst>
      <p:ext uri="{BB962C8B-B14F-4D97-AF65-F5344CB8AC3E}">
        <p14:creationId xmlns:p14="http://schemas.microsoft.com/office/powerpoint/2010/main" val="1346798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150F2-AD87-4539-8FBF-4E012F50F35D}"/>
              </a:ext>
            </a:extLst>
          </p:cNvPr>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a:extLst>
              <a:ext uri="{FF2B5EF4-FFF2-40B4-BE49-F238E27FC236}">
                <a16:creationId xmlns:a16="http://schemas.microsoft.com/office/drawing/2014/main" id="{4EC17214-E565-4719-B3FD-AAF94AE337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B6B0C5-0370-4252-A8A2-4972E38F3C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a16="http://schemas.microsoft.com/office/drawing/2014/main" id="{6832DFB0-F97E-460E-8C4D-2B7E21BAAB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CE0FA8-C3EE-4104-857E-32E12BAF36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a16="http://schemas.microsoft.com/office/drawing/2014/main" id="{BA609EE2-8A8B-4861-8785-9268782B2C75}"/>
              </a:ext>
            </a:extLst>
          </p:cNvPr>
          <p:cNvSpPr>
            <a:spLocks noGrp="1"/>
          </p:cNvSpPr>
          <p:nvPr>
            <p:ph type="dt" sz="half" idx="10"/>
          </p:nvPr>
        </p:nvSpPr>
        <p:spPr/>
        <p:txBody>
          <a:bodyPr/>
          <a:lstStyle/>
          <a:p>
            <a:fld id="{24DCD816-C72A-45D1-9C45-68683ABCB270}" type="datetimeFigureOut">
              <a:rPr lang="fr-FR" smtClean="0"/>
              <a:t>06/08/2021</a:t>
            </a:fld>
            <a:endParaRPr lang="fr-FR"/>
          </a:p>
        </p:txBody>
      </p:sp>
      <p:sp>
        <p:nvSpPr>
          <p:cNvPr id="8" name="Footer Placeholder 7">
            <a:extLst>
              <a:ext uri="{FF2B5EF4-FFF2-40B4-BE49-F238E27FC236}">
                <a16:creationId xmlns:a16="http://schemas.microsoft.com/office/drawing/2014/main" id="{1E391A7D-9726-4929-92DD-5882D2F99BBE}"/>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a16="http://schemas.microsoft.com/office/drawing/2014/main" id="{3BC1F27C-245C-425B-A25E-E390DBD2A61D}"/>
              </a:ext>
            </a:extLst>
          </p:cNvPr>
          <p:cNvSpPr>
            <a:spLocks noGrp="1"/>
          </p:cNvSpPr>
          <p:nvPr>
            <p:ph type="sldNum" sz="quarter" idx="12"/>
          </p:nvPr>
        </p:nvSpPr>
        <p:spPr/>
        <p:txBody>
          <a:bodyPr/>
          <a:lstStyle/>
          <a:p>
            <a:fld id="{692974BC-CDA8-42C1-BA3C-B9A13C3A159D}" type="slidenum">
              <a:rPr lang="fr-FR" smtClean="0"/>
              <a:t>‹#›</a:t>
            </a:fld>
            <a:endParaRPr lang="fr-FR"/>
          </a:p>
        </p:txBody>
      </p:sp>
    </p:spTree>
    <p:extLst>
      <p:ext uri="{BB962C8B-B14F-4D97-AF65-F5344CB8AC3E}">
        <p14:creationId xmlns:p14="http://schemas.microsoft.com/office/powerpoint/2010/main" val="4064646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85AAB-A9A3-48A6-88A2-8C8956006030}"/>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id="{9AEABC63-F0F3-4D5C-8E01-BA4E8708B170}"/>
              </a:ext>
            </a:extLst>
          </p:cNvPr>
          <p:cNvSpPr>
            <a:spLocks noGrp="1"/>
          </p:cNvSpPr>
          <p:nvPr>
            <p:ph type="dt" sz="half" idx="10"/>
          </p:nvPr>
        </p:nvSpPr>
        <p:spPr/>
        <p:txBody>
          <a:bodyPr/>
          <a:lstStyle/>
          <a:p>
            <a:fld id="{24DCD816-C72A-45D1-9C45-68683ABCB270}" type="datetimeFigureOut">
              <a:rPr lang="fr-FR" smtClean="0"/>
              <a:t>06/08/2021</a:t>
            </a:fld>
            <a:endParaRPr lang="fr-FR"/>
          </a:p>
        </p:txBody>
      </p:sp>
      <p:sp>
        <p:nvSpPr>
          <p:cNvPr id="4" name="Footer Placeholder 3">
            <a:extLst>
              <a:ext uri="{FF2B5EF4-FFF2-40B4-BE49-F238E27FC236}">
                <a16:creationId xmlns:a16="http://schemas.microsoft.com/office/drawing/2014/main" id="{69BFB58F-14C3-4F51-A867-EFF8755F339B}"/>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a16="http://schemas.microsoft.com/office/drawing/2014/main" id="{A3356716-7156-4A25-A52D-9FE04AD21A87}"/>
              </a:ext>
            </a:extLst>
          </p:cNvPr>
          <p:cNvSpPr>
            <a:spLocks noGrp="1"/>
          </p:cNvSpPr>
          <p:nvPr>
            <p:ph type="sldNum" sz="quarter" idx="12"/>
          </p:nvPr>
        </p:nvSpPr>
        <p:spPr/>
        <p:txBody>
          <a:bodyPr/>
          <a:lstStyle/>
          <a:p>
            <a:fld id="{692974BC-CDA8-42C1-BA3C-B9A13C3A159D}" type="slidenum">
              <a:rPr lang="fr-FR" smtClean="0"/>
              <a:t>‹#›</a:t>
            </a:fld>
            <a:endParaRPr lang="fr-FR"/>
          </a:p>
        </p:txBody>
      </p:sp>
    </p:spTree>
    <p:extLst>
      <p:ext uri="{BB962C8B-B14F-4D97-AF65-F5344CB8AC3E}">
        <p14:creationId xmlns:p14="http://schemas.microsoft.com/office/powerpoint/2010/main" val="3410770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7AE66D-4FB0-4797-AE93-36BBA939433A}"/>
              </a:ext>
            </a:extLst>
          </p:cNvPr>
          <p:cNvSpPr>
            <a:spLocks noGrp="1"/>
          </p:cNvSpPr>
          <p:nvPr>
            <p:ph type="dt" sz="half" idx="10"/>
          </p:nvPr>
        </p:nvSpPr>
        <p:spPr/>
        <p:txBody>
          <a:bodyPr/>
          <a:lstStyle/>
          <a:p>
            <a:fld id="{24DCD816-C72A-45D1-9C45-68683ABCB270}" type="datetimeFigureOut">
              <a:rPr lang="fr-FR" smtClean="0"/>
              <a:t>06/08/2021</a:t>
            </a:fld>
            <a:endParaRPr lang="fr-FR"/>
          </a:p>
        </p:txBody>
      </p:sp>
      <p:sp>
        <p:nvSpPr>
          <p:cNvPr id="3" name="Footer Placeholder 2">
            <a:extLst>
              <a:ext uri="{FF2B5EF4-FFF2-40B4-BE49-F238E27FC236}">
                <a16:creationId xmlns:a16="http://schemas.microsoft.com/office/drawing/2014/main" id="{C1CE961C-3EEE-42EA-BD3C-1BE1DD7213F7}"/>
              </a:ext>
            </a:extLst>
          </p:cNvPr>
          <p:cNvSpPr>
            <a:spLocks noGrp="1"/>
          </p:cNvSpPr>
          <p:nvPr>
            <p:ph type="ftr" sz="quarter" idx="11"/>
          </p:nvPr>
        </p:nvSpPr>
        <p:spPr/>
        <p:txBody>
          <a:bodyPr/>
          <a:lstStyle/>
          <a:p>
            <a:endParaRPr lang="fr-FR"/>
          </a:p>
        </p:txBody>
      </p:sp>
      <p:sp>
        <p:nvSpPr>
          <p:cNvPr id="4" name="Slide Number Placeholder 3">
            <a:extLst>
              <a:ext uri="{FF2B5EF4-FFF2-40B4-BE49-F238E27FC236}">
                <a16:creationId xmlns:a16="http://schemas.microsoft.com/office/drawing/2014/main" id="{1F3C1AC1-C24B-4F49-B8EC-DD4963CCB622}"/>
              </a:ext>
            </a:extLst>
          </p:cNvPr>
          <p:cNvSpPr>
            <a:spLocks noGrp="1"/>
          </p:cNvSpPr>
          <p:nvPr>
            <p:ph type="sldNum" sz="quarter" idx="12"/>
          </p:nvPr>
        </p:nvSpPr>
        <p:spPr/>
        <p:txBody>
          <a:bodyPr/>
          <a:lstStyle/>
          <a:p>
            <a:fld id="{692974BC-CDA8-42C1-BA3C-B9A13C3A159D}" type="slidenum">
              <a:rPr lang="fr-FR" smtClean="0"/>
              <a:t>‹#›</a:t>
            </a:fld>
            <a:endParaRPr lang="fr-FR"/>
          </a:p>
        </p:txBody>
      </p:sp>
    </p:spTree>
    <p:extLst>
      <p:ext uri="{BB962C8B-B14F-4D97-AF65-F5344CB8AC3E}">
        <p14:creationId xmlns:p14="http://schemas.microsoft.com/office/powerpoint/2010/main" val="2803476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86D87-EF27-47E3-96F9-A4C072F91B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a:extLst>
              <a:ext uri="{FF2B5EF4-FFF2-40B4-BE49-F238E27FC236}">
                <a16:creationId xmlns:a16="http://schemas.microsoft.com/office/drawing/2014/main" id="{A42644B9-AB16-43FD-892F-C61F69C940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id="{D76F16F8-D904-4E33-AD5E-DD64552341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7C1166-3B42-4E52-9124-2BCDF131F2EB}"/>
              </a:ext>
            </a:extLst>
          </p:cNvPr>
          <p:cNvSpPr>
            <a:spLocks noGrp="1"/>
          </p:cNvSpPr>
          <p:nvPr>
            <p:ph type="dt" sz="half" idx="10"/>
          </p:nvPr>
        </p:nvSpPr>
        <p:spPr/>
        <p:txBody>
          <a:bodyPr/>
          <a:lstStyle/>
          <a:p>
            <a:fld id="{24DCD816-C72A-45D1-9C45-68683ABCB270}" type="datetimeFigureOut">
              <a:rPr lang="fr-FR" smtClean="0"/>
              <a:t>06/08/2021</a:t>
            </a:fld>
            <a:endParaRPr lang="fr-FR"/>
          </a:p>
        </p:txBody>
      </p:sp>
      <p:sp>
        <p:nvSpPr>
          <p:cNvPr id="6" name="Footer Placeholder 5">
            <a:extLst>
              <a:ext uri="{FF2B5EF4-FFF2-40B4-BE49-F238E27FC236}">
                <a16:creationId xmlns:a16="http://schemas.microsoft.com/office/drawing/2014/main" id="{59754133-CF55-4DD5-A73E-8971AC0D3A6C}"/>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0C371078-4344-4716-9073-026E146D2A79}"/>
              </a:ext>
            </a:extLst>
          </p:cNvPr>
          <p:cNvSpPr>
            <a:spLocks noGrp="1"/>
          </p:cNvSpPr>
          <p:nvPr>
            <p:ph type="sldNum" sz="quarter" idx="12"/>
          </p:nvPr>
        </p:nvSpPr>
        <p:spPr/>
        <p:txBody>
          <a:bodyPr/>
          <a:lstStyle/>
          <a:p>
            <a:fld id="{692974BC-CDA8-42C1-BA3C-B9A13C3A159D}" type="slidenum">
              <a:rPr lang="fr-FR" smtClean="0"/>
              <a:t>‹#›</a:t>
            </a:fld>
            <a:endParaRPr lang="fr-FR"/>
          </a:p>
        </p:txBody>
      </p:sp>
    </p:spTree>
    <p:extLst>
      <p:ext uri="{BB962C8B-B14F-4D97-AF65-F5344CB8AC3E}">
        <p14:creationId xmlns:p14="http://schemas.microsoft.com/office/powerpoint/2010/main" val="23063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C6FD0-77D5-49DB-959E-1413AF8455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id="{6CDE9C30-2FFA-468F-982B-5E5945A94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a:extLst>
              <a:ext uri="{FF2B5EF4-FFF2-40B4-BE49-F238E27FC236}">
                <a16:creationId xmlns:a16="http://schemas.microsoft.com/office/drawing/2014/main" id="{52EDCF1B-7057-42A2-BE43-26164A1AC9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698DBA-6291-4DED-AAEF-6BDBF12385F1}"/>
              </a:ext>
            </a:extLst>
          </p:cNvPr>
          <p:cNvSpPr>
            <a:spLocks noGrp="1"/>
          </p:cNvSpPr>
          <p:nvPr>
            <p:ph type="dt" sz="half" idx="10"/>
          </p:nvPr>
        </p:nvSpPr>
        <p:spPr/>
        <p:txBody>
          <a:bodyPr/>
          <a:lstStyle/>
          <a:p>
            <a:fld id="{24DCD816-C72A-45D1-9C45-68683ABCB270}" type="datetimeFigureOut">
              <a:rPr lang="fr-FR" smtClean="0"/>
              <a:t>06/08/2021</a:t>
            </a:fld>
            <a:endParaRPr lang="fr-FR"/>
          </a:p>
        </p:txBody>
      </p:sp>
      <p:sp>
        <p:nvSpPr>
          <p:cNvPr id="6" name="Footer Placeholder 5">
            <a:extLst>
              <a:ext uri="{FF2B5EF4-FFF2-40B4-BE49-F238E27FC236}">
                <a16:creationId xmlns:a16="http://schemas.microsoft.com/office/drawing/2014/main" id="{0F097A76-CA1D-46A5-8253-8A7BD8D1A91A}"/>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EF7B7C0A-34E5-457B-A8B0-37B443144B43}"/>
              </a:ext>
            </a:extLst>
          </p:cNvPr>
          <p:cNvSpPr>
            <a:spLocks noGrp="1"/>
          </p:cNvSpPr>
          <p:nvPr>
            <p:ph type="sldNum" sz="quarter" idx="12"/>
          </p:nvPr>
        </p:nvSpPr>
        <p:spPr/>
        <p:txBody>
          <a:bodyPr/>
          <a:lstStyle/>
          <a:p>
            <a:fld id="{692974BC-CDA8-42C1-BA3C-B9A13C3A159D}" type="slidenum">
              <a:rPr lang="fr-FR" smtClean="0"/>
              <a:t>‹#›</a:t>
            </a:fld>
            <a:endParaRPr lang="fr-FR"/>
          </a:p>
        </p:txBody>
      </p:sp>
    </p:spTree>
    <p:extLst>
      <p:ext uri="{BB962C8B-B14F-4D97-AF65-F5344CB8AC3E}">
        <p14:creationId xmlns:p14="http://schemas.microsoft.com/office/powerpoint/2010/main" val="3730035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D34790-9129-41F7-9C39-C09FAECA24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a16="http://schemas.microsoft.com/office/drawing/2014/main" id="{1A158499-2D4B-417F-8889-FCA7094330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CEACBF79-A208-4059-9F25-53B952716E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DCD816-C72A-45D1-9C45-68683ABCB270}" type="datetimeFigureOut">
              <a:rPr lang="fr-FR" smtClean="0"/>
              <a:t>06/08/2021</a:t>
            </a:fld>
            <a:endParaRPr lang="fr-FR"/>
          </a:p>
        </p:txBody>
      </p:sp>
      <p:sp>
        <p:nvSpPr>
          <p:cNvPr id="5" name="Footer Placeholder 4">
            <a:extLst>
              <a:ext uri="{FF2B5EF4-FFF2-40B4-BE49-F238E27FC236}">
                <a16:creationId xmlns:a16="http://schemas.microsoft.com/office/drawing/2014/main" id="{181BCCF9-7A98-48CC-931B-0CDFFFF47B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a:extLst>
              <a:ext uri="{FF2B5EF4-FFF2-40B4-BE49-F238E27FC236}">
                <a16:creationId xmlns:a16="http://schemas.microsoft.com/office/drawing/2014/main" id="{5F13CBCE-2E3B-40EF-BF8C-9B1AD62DB1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2974BC-CDA8-42C1-BA3C-B9A13C3A159D}" type="slidenum">
              <a:rPr lang="fr-FR" smtClean="0"/>
              <a:t>‹#›</a:t>
            </a:fld>
            <a:endParaRPr lang="fr-FR"/>
          </a:p>
        </p:txBody>
      </p:sp>
    </p:spTree>
    <p:extLst>
      <p:ext uri="{BB962C8B-B14F-4D97-AF65-F5344CB8AC3E}">
        <p14:creationId xmlns:p14="http://schemas.microsoft.com/office/powerpoint/2010/main" val="3995872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1.svg"/><Relationship Id="rId2" Type="http://schemas.openxmlformats.org/officeDocument/2006/relationships/image" Target="../media/image1.jpg"/><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B3F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63500F-40EA-46BE-8F7B-4826809E5F5D}"/>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a:solidFill>
                  <a:srgbClr val="FFFFFF"/>
                </a:solidFill>
              </a:rPr>
              <a:t>What a year!</a:t>
            </a:r>
            <a:endParaRPr lang="en-US" sz="2600" kern="1200">
              <a:solidFill>
                <a:srgbClr val="FFFFFF"/>
              </a:solidFill>
              <a:latin typeface="+mj-lt"/>
              <a:ea typeface="+mj-ea"/>
              <a:cs typeface="+mj-cs"/>
            </a:endParaRPr>
          </a:p>
        </p:txBody>
      </p:sp>
      <p:pic>
        <p:nvPicPr>
          <p:cNvPr id="4" name="Picture 3" descr="Graphical user interface, application&#10;&#10;Description automatically generated">
            <a:extLst>
              <a:ext uri="{FF2B5EF4-FFF2-40B4-BE49-F238E27FC236}">
                <a16:creationId xmlns:a16="http://schemas.microsoft.com/office/drawing/2014/main" id="{293878A0-488A-4D80-A366-F9013B18FD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4457" y="961812"/>
            <a:ext cx="6896485" cy="4930987"/>
          </a:xfrm>
          <a:prstGeom prst="rect">
            <a:avLst/>
          </a:prstGeom>
        </p:spPr>
      </p:pic>
      <p:pic>
        <p:nvPicPr>
          <p:cNvPr id="7" name="Picture 6">
            <a:extLst>
              <a:ext uri="{FF2B5EF4-FFF2-40B4-BE49-F238E27FC236}">
                <a16:creationId xmlns:a16="http://schemas.microsoft.com/office/drawing/2014/main" id="{18A6F6AF-9309-4032-ADD6-C053147FF4C8}"/>
              </a:ext>
            </a:extLst>
          </p:cNvPr>
          <p:cNvPicPr>
            <a:picLocks noChangeAspect="1"/>
          </p:cNvPicPr>
          <p:nvPr/>
        </p:nvPicPr>
        <p:blipFill>
          <a:blip r:embed="rId3"/>
          <a:stretch>
            <a:fillRect/>
          </a:stretch>
        </p:blipFill>
        <p:spPr>
          <a:xfrm>
            <a:off x="9605563" y="6611975"/>
            <a:ext cx="2447925" cy="242636"/>
          </a:xfrm>
          <a:prstGeom prst="rect">
            <a:avLst/>
          </a:prstGeom>
        </p:spPr>
      </p:pic>
    </p:spTree>
    <p:extLst>
      <p:ext uri="{BB962C8B-B14F-4D97-AF65-F5344CB8AC3E}">
        <p14:creationId xmlns:p14="http://schemas.microsoft.com/office/powerpoint/2010/main" val="589843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301E07F-4F79-4B58-8698-EF24DC1ECD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Arc 10">
            <a:extLst>
              <a:ext uri="{FF2B5EF4-FFF2-40B4-BE49-F238E27FC236}">
                <a16:creationId xmlns:a16="http://schemas.microsoft.com/office/drawing/2014/main" id="{E58B2195-5055-402F-A3E7-53FF0E498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5836" y="775849"/>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BBCA87-018A-4115-A8F8-2FEDD3268488}"/>
              </a:ext>
            </a:extLst>
          </p:cNvPr>
          <p:cNvSpPr>
            <a:spLocks noGrp="1"/>
          </p:cNvSpPr>
          <p:nvPr>
            <p:ph type="title"/>
          </p:nvPr>
        </p:nvSpPr>
        <p:spPr>
          <a:xfrm>
            <a:off x="6638331" y="3142094"/>
            <a:ext cx="5004986" cy="1397503"/>
          </a:xfrm>
        </p:spPr>
        <p:txBody>
          <a:bodyPr vert="horz" lIns="91440" tIns="45720" rIns="91440" bIns="45720" rtlCol="0" anchor="b">
            <a:normAutofit/>
          </a:bodyPr>
          <a:lstStyle/>
          <a:p>
            <a:pPr algn="ctr"/>
            <a:r>
              <a:rPr lang="en-US" sz="2800" kern="1200" dirty="0">
                <a:solidFill>
                  <a:srgbClr val="FFFFFF"/>
                </a:solidFill>
                <a:latin typeface="+mj-lt"/>
                <a:ea typeface="+mj-ea"/>
                <a:cs typeface="+mj-cs"/>
              </a:rPr>
              <a:t> </a:t>
            </a:r>
            <a:br>
              <a:rPr lang="en-US" sz="2800" kern="1200" dirty="0">
                <a:solidFill>
                  <a:srgbClr val="FFFFFF"/>
                </a:solidFill>
                <a:latin typeface="+mj-lt"/>
                <a:ea typeface="+mj-ea"/>
                <a:cs typeface="+mj-cs"/>
              </a:rPr>
            </a:br>
            <a:endParaRPr lang="en-US" sz="2800" kern="1200" dirty="0">
              <a:solidFill>
                <a:srgbClr val="FFFFFF"/>
              </a:solidFill>
              <a:latin typeface="+mj-lt"/>
              <a:ea typeface="+mj-ea"/>
              <a:cs typeface="+mj-cs"/>
            </a:endParaRPr>
          </a:p>
        </p:txBody>
      </p:sp>
      <p:sp>
        <p:nvSpPr>
          <p:cNvPr id="13" name="Oval 12">
            <a:extLst>
              <a:ext uri="{FF2B5EF4-FFF2-40B4-BE49-F238E27FC236}">
                <a16:creationId xmlns:a16="http://schemas.microsoft.com/office/drawing/2014/main" id="{9EE6F773-742A-491A-9A00-A2A150DF50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368" y="366810"/>
            <a:ext cx="6124381" cy="61243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Graphic 3" descr="Lightbulb and gear">
            <a:extLst>
              <a:ext uri="{FF2B5EF4-FFF2-40B4-BE49-F238E27FC236}">
                <a16:creationId xmlns:a16="http://schemas.microsoft.com/office/drawing/2014/main" id="{70D55599-92D4-4CD3-A7F4-7EEF563E7AE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78572" y="1374798"/>
            <a:ext cx="4108404" cy="4108404"/>
          </a:xfrm>
          <a:custGeom>
            <a:avLst/>
            <a:gdLst/>
            <a:ahLst/>
            <a:cxnLst/>
            <a:rect l="l" t="t" r="r" b="b"/>
            <a:pathLst>
              <a:path w="4273177" h="4470400">
                <a:moveTo>
                  <a:pt x="75080" y="0"/>
                </a:moveTo>
                <a:lnTo>
                  <a:pt x="4198097" y="0"/>
                </a:lnTo>
                <a:cubicBezTo>
                  <a:pt x="4239563" y="0"/>
                  <a:pt x="4273177" y="33614"/>
                  <a:pt x="4273177" y="75080"/>
                </a:cubicBezTo>
                <a:lnTo>
                  <a:pt x="4273177" y="4395320"/>
                </a:lnTo>
                <a:cubicBezTo>
                  <a:pt x="4273177" y="4436786"/>
                  <a:pt x="4239563" y="4470400"/>
                  <a:pt x="4198097" y="4470400"/>
                </a:cubicBezTo>
                <a:lnTo>
                  <a:pt x="75080" y="4470400"/>
                </a:lnTo>
                <a:cubicBezTo>
                  <a:pt x="33614" y="4470400"/>
                  <a:pt x="0" y="4436786"/>
                  <a:pt x="0" y="4395320"/>
                </a:cubicBezTo>
                <a:lnTo>
                  <a:pt x="0" y="75080"/>
                </a:lnTo>
                <a:cubicBezTo>
                  <a:pt x="0" y="33614"/>
                  <a:pt x="33614" y="0"/>
                  <a:pt x="75080" y="0"/>
                </a:cubicBezTo>
                <a:close/>
              </a:path>
            </a:pathLst>
          </a:custGeom>
        </p:spPr>
      </p:pic>
      <p:sp>
        <p:nvSpPr>
          <p:cNvPr id="7" name="Title 1">
            <a:extLst>
              <a:ext uri="{FF2B5EF4-FFF2-40B4-BE49-F238E27FC236}">
                <a16:creationId xmlns:a16="http://schemas.microsoft.com/office/drawing/2014/main" id="{313B3EEE-FD1A-4DA1-B691-A6EB69B714C1}"/>
              </a:ext>
            </a:extLst>
          </p:cNvPr>
          <p:cNvSpPr txBox="1">
            <a:spLocks/>
          </p:cNvSpPr>
          <p:nvPr/>
        </p:nvSpPr>
        <p:spPr>
          <a:xfrm>
            <a:off x="6481180" y="1971593"/>
            <a:ext cx="5598710" cy="2672830"/>
          </a:xfrm>
          <a:prstGeom prst="rect">
            <a:avLst/>
          </a:prstGeom>
        </p:spPr>
        <p:txBody>
          <a:bodyPr vert="horz" lIns="91440" tIns="45720" rIns="91440" bIns="45720" rtlCol="0" anchor="b">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200" dirty="0">
                <a:solidFill>
                  <a:srgbClr val="FFFFFF"/>
                </a:solidFill>
              </a:rPr>
              <a:t>Warm-up task: </a:t>
            </a:r>
          </a:p>
          <a:p>
            <a:pPr algn="ctr"/>
            <a:endParaRPr lang="en-US" sz="2200" dirty="0">
              <a:solidFill>
                <a:srgbClr val="FFFFFF"/>
              </a:solidFill>
            </a:endParaRPr>
          </a:p>
          <a:p>
            <a:pPr algn="ctr"/>
            <a:r>
              <a:rPr lang="en-US" sz="6000" dirty="0">
                <a:solidFill>
                  <a:srgbClr val="FFFFFF"/>
                </a:solidFill>
              </a:rPr>
              <a:t>Create a collaborative glossary of key terms about knowledge and politics.</a:t>
            </a:r>
          </a:p>
        </p:txBody>
      </p:sp>
    </p:spTree>
    <p:extLst>
      <p:ext uri="{BB962C8B-B14F-4D97-AF65-F5344CB8AC3E}">
        <p14:creationId xmlns:p14="http://schemas.microsoft.com/office/powerpoint/2010/main" val="1804654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301E07F-4F79-4B58-8698-EF24DC1ECD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Arc 10">
            <a:extLst>
              <a:ext uri="{FF2B5EF4-FFF2-40B4-BE49-F238E27FC236}">
                <a16:creationId xmlns:a16="http://schemas.microsoft.com/office/drawing/2014/main" id="{E58B2195-5055-402F-A3E7-53FF0E498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91583" y="775849"/>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9EE6F773-742A-491A-9A00-A2A150DF50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9419" y="366810"/>
            <a:ext cx="6124381" cy="61243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92614AE-4BE1-4FFA-9734-535131EA2FD8}"/>
              </a:ext>
            </a:extLst>
          </p:cNvPr>
          <p:cNvSpPr>
            <a:spLocks noGrp="1"/>
          </p:cNvSpPr>
          <p:nvPr>
            <p:ph type="title"/>
          </p:nvPr>
        </p:nvSpPr>
        <p:spPr>
          <a:xfrm>
            <a:off x="497450" y="2057400"/>
            <a:ext cx="4467792" cy="3298279"/>
          </a:xfrm>
        </p:spPr>
        <p:txBody>
          <a:bodyPr vert="horz" lIns="91440" tIns="45720" rIns="91440" bIns="45720" rtlCol="0" anchor="b">
            <a:noAutofit/>
          </a:bodyPr>
          <a:lstStyle/>
          <a:p>
            <a:pPr algn="ctr"/>
            <a:r>
              <a:rPr lang="en-US" sz="3600" dirty="0">
                <a:solidFill>
                  <a:srgbClr val="FFFFFF"/>
                </a:solidFill>
              </a:rPr>
              <a:t>Which 3 TOK concepts do you find most relevant to this theme? </a:t>
            </a:r>
            <a:r>
              <a:rPr lang="en-US" sz="2400" dirty="0">
                <a:solidFill>
                  <a:srgbClr val="FFFFFF"/>
                </a:solidFill>
              </a:rPr>
              <a:t>(knowledge and politics)</a:t>
            </a:r>
            <a:br>
              <a:rPr lang="en-US" sz="3600" kern="1200" dirty="0">
                <a:solidFill>
                  <a:srgbClr val="FFFFFF"/>
                </a:solidFill>
                <a:latin typeface="+mj-lt"/>
                <a:ea typeface="+mj-ea"/>
                <a:cs typeface="+mj-cs"/>
              </a:rPr>
            </a:br>
            <a:endParaRPr lang="en-US" sz="3600" kern="1200" dirty="0">
              <a:solidFill>
                <a:srgbClr val="FFFFFF"/>
              </a:solidFill>
              <a:latin typeface="+mj-lt"/>
              <a:ea typeface="+mj-ea"/>
              <a:cs typeface="+mj-cs"/>
            </a:endParaRPr>
          </a:p>
        </p:txBody>
      </p:sp>
      <p:pic>
        <p:nvPicPr>
          <p:cNvPr id="4" name="Graphic 3" descr="Lightbulb and pencil">
            <a:extLst>
              <a:ext uri="{FF2B5EF4-FFF2-40B4-BE49-F238E27FC236}">
                <a16:creationId xmlns:a16="http://schemas.microsoft.com/office/drawing/2014/main" id="{FF51E67D-9528-4CDF-AF48-A740CA23C49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23623" y="1374798"/>
            <a:ext cx="4108404" cy="4108404"/>
          </a:xfrm>
          <a:custGeom>
            <a:avLst/>
            <a:gdLst/>
            <a:ahLst/>
            <a:cxnLst/>
            <a:rect l="l" t="t" r="r" b="b"/>
            <a:pathLst>
              <a:path w="4273177" h="4470400">
                <a:moveTo>
                  <a:pt x="75080" y="0"/>
                </a:moveTo>
                <a:lnTo>
                  <a:pt x="4198097" y="0"/>
                </a:lnTo>
                <a:cubicBezTo>
                  <a:pt x="4239563" y="0"/>
                  <a:pt x="4273177" y="33614"/>
                  <a:pt x="4273177" y="75080"/>
                </a:cubicBezTo>
                <a:lnTo>
                  <a:pt x="4273177" y="4395320"/>
                </a:lnTo>
                <a:cubicBezTo>
                  <a:pt x="4273177" y="4436786"/>
                  <a:pt x="4239563" y="4470400"/>
                  <a:pt x="4198097" y="4470400"/>
                </a:cubicBezTo>
                <a:lnTo>
                  <a:pt x="75080" y="4470400"/>
                </a:lnTo>
                <a:cubicBezTo>
                  <a:pt x="33614" y="4470400"/>
                  <a:pt x="0" y="4436786"/>
                  <a:pt x="0" y="4395320"/>
                </a:cubicBezTo>
                <a:lnTo>
                  <a:pt x="0" y="75080"/>
                </a:lnTo>
                <a:cubicBezTo>
                  <a:pt x="0" y="33614"/>
                  <a:pt x="33614" y="0"/>
                  <a:pt x="75080" y="0"/>
                </a:cubicBezTo>
                <a:close/>
              </a:path>
            </a:pathLst>
          </a:custGeom>
        </p:spPr>
      </p:pic>
      <p:sp>
        <p:nvSpPr>
          <p:cNvPr id="5" name="Rectangle 4">
            <a:extLst>
              <a:ext uri="{FF2B5EF4-FFF2-40B4-BE49-F238E27FC236}">
                <a16:creationId xmlns:a16="http://schemas.microsoft.com/office/drawing/2014/main" id="{1A0EEC11-EA06-4C0F-97E0-5A074992ED17}"/>
              </a:ext>
            </a:extLst>
          </p:cNvPr>
          <p:cNvSpPr/>
          <p:nvPr/>
        </p:nvSpPr>
        <p:spPr>
          <a:xfrm>
            <a:off x="134745" y="5098591"/>
            <a:ext cx="4712773" cy="1323439"/>
          </a:xfrm>
          <a:prstGeom prst="rect">
            <a:avLst/>
          </a:prstGeom>
        </p:spPr>
        <p:txBody>
          <a:bodyPr wrap="square">
            <a:spAutoFit/>
          </a:bodyPr>
          <a:lstStyle/>
          <a:p>
            <a:endParaRPr lang="en-US" sz="2800" kern="1050" spc="25" dirty="0">
              <a:solidFill>
                <a:schemeClr val="accent4">
                  <a:lumMod val="20000"/>
                  <a:lumOff val="80000"/>
                </a:schemeClr>
              </a:solidFill>
              <a:latin typeface="Calibri" panose="020F0502020204030204" pitchFamily="34" charset="0"/>
              <a:ea typeface="Times New Roman" panose="02020603050405020304" pitchFamily="18" charset="0"/>
              <a:cs typeface="Times New Roman" panose="02020603050405020304" pitchFamily="18" charset="0"/>
            </a:endParaRPr>
          </a:p>
          <a:p>
            <a:endParaRPr lang="en-GB" sz="2400" kern="0" spc="25" dirty="0">
              <a:solidFill>
                <a:schemeClr val="accent4">
                  <a:lumMod val="20000"/>
                  <a:lumOff val="80000"/>
                </a:schemeClr>
              </a:solidFill>
              <a:latin typeface="Calibri" panose="020F0502020204030204" pitchFamily="34" charset="0"/>
              <a:ea typeface="Times New Roman" panose="02020603050405020304" pitchFamily="18" charset="0"/>
              <a:cs typeface="Calibri" panose="020F0502020204030204" pitchFamily="34" charset="0"/>
            </a:endParaRPr>
          </a:p>
          <a:p>
            <a:endParaRPr lang="fr-FR" sz="2800" dirty="0">
              <a:solidFill>
                <a:schemeClr val="accent4">
                  <a:lumMod val="20000"/>
                  <a:lumOff val="80000"/>
                </a:schemeClr>
              </a:solidFill>
            </a:endParaRPr>
          </a:p>
        </p:txBody>
      </p:sp>
      <p:sp>
        <p:nvSpPr>
          <p:cNvPr id="3" name="Rectangle 2">
            <a:extLst>
              <a:ext uri="{FF2B5EF4-FFF2-40B4-BE49-F238E27FC236}">
                <a16:creationId xmlns:a16="http://schemas.microsoft.com/office/drawing/2014/main" id="{71A19186-5EC3-497C-91C8-F4324F7A5158}"/>
              </a:ext>
            </a:extLst>
          </p:cNvPr>
          <p:cNvSpPr/>
          <p:nvPr/>
        </p:nvSpPr>
        <p:spPr>
          <a:xfrm>
            <a:off x="322855" y="4175151"/>
            <a:ext cx="4878995" cy="748923"/>
          </a:xfrm>
          <a:prstGeom prst="rect">
            <a:avLst/>
          </a:prstGeom>
        </p:spPr>
        <p:txBody>
          <a:bodyPr wrap="square">
            <a:spAutoFit/>
          </a:bodyPr>
          <a:lstStyle/>
          <a:p>
            <a:pPr lvl="0">
              <a:spcAft>
                <a:spcPts val="400"/>
              </a:spcAft>
            </a:pPr>
            <a:endParaRPr lang="en-GB" kern="1050" dirty="0">
              <a:latin typeface="Calibri" panose="020F0502020204030204" pitchFamily="34" charset="0"/>
              <a:ea typeface="Times New Roman" panose="02020603050405020304" pitchFamily="18" charset="0"/>
              <a:cs typeface="Times New Roman" panose="02020603050405020304" pitchFamily="18" charset="0"/>
            </a:endParaRPr>
          </a:p>
          <a:p>
            <a:pPr>
              <a:spcBef>
                <a:spcPts val="400"/>
              </a:spcBef>
              <a:spcAft>
                <a:spcPts val="400"/>
              </a:spcAft>
            </a:pPr>
            <a:r>
              <a:rPr lang="en-US" kern="1050" dirty="0">
                <a:latin typeface="Calibri" panose="020F0502020204030204" pitchFamily="34" charset="0"/>
                <a:ea typeface="Times New Roman" panose="02020603050405020304" pitchFamily="18" charset="0"/>
                <a:cs typeface="Times New Roman" panose="02020603050405020304" pitchFamily="18" charset="0"/>
              </a:rPr>
              <a:t> </a:t>
            </a:r>
            <a:endParaRPr lang="en-GB" kern="1050" dirty="0">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15229893-F8EB-4896-9915-B62412E6E09B}"/>
              </a:ext>
            </a:extLst>
          </p:cNvPr>
          <p:cNvPicPr>
            <a:picLocks noChangeAspect="1"/>
          </p:cNvPicPr>
          <p:nvPr/>
        </p:nvPicPr>
        <p:blipFill>
          <a:blip r:embed="rId4"/>
          <a:stretch>
            <a:fillRect/>
          </a:stretch>
        </p:blipFill>
        <p:spPr>
          <a:xfrm flipH="1">
            <a:off x="10842835" y="5689177"/>
            <a:ext cx="1113717" cy="1102185"/>
          </a:xfrm>
          <a:prstGeom prst="rect">
            <a:avLst/>
          </a:prstGeom>
        </p:spPr>
      </p:pic>
      <p:sp>
        <p:nvSpPr>
          <p:cNvPr id="7" name="Rectangle 6">
            <a:extLst>
              <a:ext uri="{FF2B5EF4-FFF2-40B4-BE49-F238E27FC236}">
                <a16:creationId xmlns:a16="http://schemas.microsoft.com/office/drawing/2014/main" id="{D22E037A-F6F4-400A-A6DE-87527E13FDA6}"/>
              </a:ext>
            </a:extLst>
          </p:cNvPr>
          <p:cNvSpPr/>
          <p:nvPr/>
        </p:nvSpPr>
        <p:spPr>
          <a:xfrm>
            <a:off x="497450" y="5623091"/>
            <a:ext cx="6096000" cy="923330"/>
          </a:xfrm>
          <a:prstGeom prst="rect">
            <a:avLst/>
          </a:prstGeom>
        </p:spPr>
        <p:txBody>
          <a:bodyPr>
            <a:spAutoFit/>
          </a:bodyPr>
          <a:lstStyle/>
          <a:p>
            <a:r>
              <a:rPr lang="en-US" dirty="0">
                <a:latin typeface="Calibri" panose="020F0502020204030204" pitchFamily="34" charset="0"/>
                <a:ea typeface="Times New Roman" panose="02020603050405020304" pitchFamily="18" charset="0"/>
                <a:cs typeface="Times New Roman" panose="02020603050405020304" pitchFamily="18" charset="0"/>
              </a:rPr>
              <a:t>TOK concepts: </a:t>
            </a:r>
            <a:r>
              <a:rPr lang="en-US" b="1" spc="25" dirty="0">
                <a:solidFill>
                  <a:srgbClr val="000000"/>
                </a:solidFill>
                <a:latin typeface="Calibri" panose="020F0502020204030204" pitchFamily="34" charset="0"/>
                <a:ea typeface="Times New Roman" panose="02020603050405020304" pitchFamily="18" charset="0"/>
              </a:rPr>
              <a:t>evidence, certainty, truth, interpretation, power, justification, explanation, objectivity, perspective, culture, values, and responsibility</a:t>
            </a:r>
            <a:endParaRPr lang="fr-FR" dirty="0"/>
          </a:p>
        </p:txBody>
      </p:sp>
      <p:sp>
        <p:nvSpPr>
          <p:cNvPr id="8" name="Speech Bubble: Oval 7">
            <a:extLst>
              <a:ext uri="{FF2B5EF4-FFF2-40B4-BE49-F238E27FC236}">
                <a16:creationId xmlns:a16="http://schemas.microsoft.com/office/drawing/2014/main" id="{307F5747-A9F8-4988-8FD9-86236186504D}"/>
              </a:ext>
            </a:extLst>
          </p:cNvPr>
          <p:cNvSpPr/>
          <p:nvPr/>
        </p:nvSpPr>
        <p:spPr>
          <a:xfrm>
            <a:off x="9505951" y="4429125"/>
            <a:ext cx="2450602" cy="959881"/>
          </a:xfrm>
          <a:prstGeom prst="wedgeEllipseCallout">
            <a:avLst>
              <a:gd name="adj1" fmla="val -9107"/>
              <a:gd name="adj2" fmla="val 8532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err="1"/>
              <a:t>Justify</a:t>
            </a:r>
            <a:r>
              <a:rPr lang="fr-FR" dirty="0"/>
              <a:t> </a:t>
            </a:r>
            <a:r>
              <a:rPr lang="fr-FR" dirty="0" err="1"/>
              <a:t>your</a:t>
            </a:r>
            <a:r>
              <a:rPr lang="fr-FR" dirty="0"/>
              <a:t> </a:t>
            </a:r>
            <a:r>
              <a:rPr lang="fr-FR" dirty="0" err="1"/>
              <a:t>answers</a:t>
            </a:r>
            <a:r>
              <a:rPr lang="fr-FR" dirty="0"/>
              <a:t> (</a:t>
            </a:r>
            <a:r>
              <a:rPr lang="fr-FR" dirty="0" err="1"/>
              <a:t>orally</a:t>
            </a:r>
            <a:r>
              <a:rPr lang="fr-FR" dirty="0"/>
              <a:t>)</a:t>
            </a:r>
          </a:p>
        </p:txBody>
      </p:sp>
    </p:spTree>
    <p:extLst>
      <p:ext uri="{BB962C8B-B14F-4D97-AF65-F5344CB8AC3E}">
        <p14:creationId xmlns:p14="http://schemas.microsoft.com/office/powerpoint/2010/main" val="746941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9C8F36F-F79D-4657-945B-D274D455FA9B}"/>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kern="1200" dirty="0">
                <a:solidFill>
                  <a:schemeClr val="accent1"/>
                </a:solidFill>
                <a:latin typeface="+mj-lt"/>
                <a:ea typeface="+mj-ea"/>
                <a:cs typeface="+mj-cs"/>
              </a:rPr>
              <a:t>Collaborative brainstorming</a:t>
            </a:r>
            <a:br>
              <a:rPr lang="en-US" dirty="0"/>
            </a:br>
            <a:br>
              <a:rPr lang="en-US" kern="1200" dirty="0">
                <a:solidFill>
                  <a:schemeClr val="tx1"/>
                </a:solidFill>
                <a:latin typeface="+mj-lt"/>
                <a:ea typeface="+mj-ea"/>
                <a:cs typeface="+mj-cs"/>
              </a:rPr>
            </a:br>
            <a:r>
              <a:rPr lang="en-US" sz="3200" kern="1200" dirty="0">
                <a:solidFill>
                  <a:schemeClr val="tx1"/>
                </a:solidFill>
                <a:latin typeface="+mj-lt"/>
                <a:ea typeface="+mj-ea"/>
                <a:cs typeface="+mj-cs"/>
              </a:rPr>
              <a:t>What happened in the year so far?</a:t>
            </a:r>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descr="Graphical user interface, application&#10;&#10;Description automatically generated">
            <a:extLst>
              <a:ext uri="{FF2B5EF4-FFF2-40B4-BE49-F238E27FC236}">
                <a16:creationId xmlns:a16="http://schemas.microsoft.com/office/drawing/2014/main" id="{7DB006E2-14B9-4E6F-B252-2EE8FBF665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4356" y="1062215"/>
            <a:ext cx="6408836" cy="4582317"/>
          </a:xfrm>
          <a:prstGeom prst="rect">
            <a:avLst/>
          </a:prstGeom>
        </p:spPr>
      </p:pic>
      <p:pic>
        <p:nvPicPr>
          <p:cNvPr id="9" name="Picture 8">
            <a:extLst>
              <a:ext uri="{FF2B5EF4-FFF2-40B4-BE49-F238E27FC236}">
                <a16:creationId xmlns:a16="http://schemas.microsoft.com/office/drawing/2014/main" id="{80FEC60D-5099-4594-86BB-2F1EB324AFE0}"/>
              </a:ext>
            </a:extLst>
          </p:cNvPr>
          <p:cNvPicPr>
            <a:picLocks noChangeAspect="1"/>
          </p:cNvPicPr>
          <p:nvPr/>
        </p:nvPicPr>
        <p:blipFill>
          <a:blip r:embed="rId3"/>
          <a:stretch>
            <a:fillRect/>
          </a:stretch>
        </p:blipFill>
        <p:spPr>
          <a:xfrm>
            <a:off x="9605563" y="6611975"/>
            <a:ext cx="2447925" cy="242636"/>
          </a:xfrm>
          <a:prstGeom prst="rect">
            <a:avLst/>
          </a:prstGeom>
        </p:spPr>
      </p:pic>
      <p:pic>
        <p:nvPicPr>
          <p:cNvPr id="5" name="Graphic 4" descr="Thought bubble">
            <a:extLst>
              <a:ext uri="{FF2B5EF4-FFF2-40B4-BE49-F238E27FC236}">
                <a16:creationId xmlns:a16="http://schemas.microsoft.com/office/drawing/2014/main" id="{99693776-AC31-4C4F-B681-05C66C20AB8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9088" y="-15881"/>
            <a:ext cx="914400" cy="914400"/>
          </a:xfrm>
          <a:prstGeom prst="rect">
            <a:avLst/>
          </a:prstGeom>
        </p:spPr>
      </p:pic>
      <p:pic>
        <p:nvPicPr>
          <p:cNvPr id="13" name="Graphic 12" descr="Books on shelf">
            <a:extLst>
              <a:ext uri="{FF2B5EF4-FFF2-40B4-BE49-F238E27FC236}">
                <a16:creationId xmlns:a16="http://schemas.microsoft.com/office/drawing/2014/main" id="{6EBF3C3C-F827-482A-A6BB-6E5C18B4FC0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23849" y="5942717"/>
            <a:ext cx="790575" cy="790575"/>
          </a:xfrm>
          <a:prstGeom prst="rect">
            <a:avLst/>
          </a:prstGeom>
        </p:spPr>
      </p:pic>
      <p:sp>
        <p:nvSpPr>
          <p:cNvPr id="11" name="TextBox 10">
            <a:extLst>
              <a:ext uri="{FF2B5EF4-FFF2-40B4-BE49-F238E27FC236}">
                <a16:creationId xmlns:a16="http://schemas.microsoft.com/office/drawing/2014/main" id="{9C9A7A7B-3D48-4350-8147-E62BBF5C1ECE}"/>
              </a:ext>
            </a:extLst>
          </p:cNvPr>
          <p:cNvSpPr txBox="1"/>
          <p:nvPr/>
        </p:nvSpPr>
        <p:spPr>
          <a:xfrm>
            <a:off x="1185117" y="5577338"/>
            <a:ext cx="2971801" cy="1107996"/>
          </a:xfrm>
          <a:prstGeom prst="rect">
            <a:avLst/>
          </a:prstGeom>
          <a:noFill/>
        </p:spPr>
        <p:txBody>
          <a:bodyPr wrap="square" rtlCol="0">
            <a:spAutoFit/>
          </a:bodyPr>
          <a:lstStyle/>
          <a:p>
            <a:pPr marL="171450" indent="-171450">
              <a:buFont typeface="Arial" panose="020B0604020202020204" pitchFamily="34" charset="0"/>
              <a:buChar char="•"/>
            </a:pPr>
            <a:r>
              <a:rPr lang="fr-FR" sz="1100" dirty="0"/>
              <a:t>Use </a:t>
            </a:r>
            <a:r>
              <a:rPr lang="fr-FR" sz="1100" dirty="0" err="1"/>
              <a:t>research</a:t>
            </a:r>
            <a:r>
              <a:rPr lang="fr-FR" sz="1100" dirty="0"/>
              <a:t> </a:t>
            </a:r>
            <a:r>
              <a:rPr lang="fr-FR" sz="1100" dirty="0" err="1"/>
              <a:t>tools</a:t>
            </a:r>
            <a:r>
              <a:rPr lang="fr-FR" sz="1100" dirty="0"/>
              <a:t> if </a:t>
            </a:r>
            <a:r>
              <a:rPr lang="fr-FR" sz="1100" dirty="0" err="1"/>
              <a:t>necessary</a:t>
            </a:r>
            <a:r>
              <a:rPr lang="fr-FR" sz="1100" dirty="0"/>
              <a:t>.</a:t>
            </a:r>
          </a:p>
          <a:p>
            <a:pPr marL="171450" indent="-171450">
              <a:buFont typeface="Arial" panose="020B0604020202020204" pitchFamily="34" charset="0"/>
              <a:buChar char="•"/>
            </a:pPr>
            <a:r>
              <a:rPr lang="fr-FR" sz="1100" dirty="0"/>
              <a:t>Use large </a:t>
            </a:r>
            <a:r>
              <a:rPr lang="fr-FR" sz="1100" dirty="0" err="1"/>
              <a:t>witing</a:t>
            </a:r>
            <a:r>
              <a:rPr lang="fr-FR" sz="1100" dirty="0"/>
              <a:t> </a:t>
            </a:r>
            <a:r>
              <a:rPr lang="fr-FR" sz="1100" dirty="0" err="1"/>
              <a:t>spaces</a:t>
            </a:r>
            <a:endParaRPr lang="fr-FR" sz="1100" dirty="0"/>
          </a:p>
          <a:p>
            <a:pPr marL="171450" indent="-171450">
              <a:buFont typeface="Arial" panose="020B0604020202020204" pitchFamily="34" charset="0"/>
              <a:buChar char="•"/>
            </a:pPr>
            <a:r>
              <a:rPr lang="fr-FR" sz="1100" dirty="0"/>
              <a:t>Compile the </a:t>
            </a:r>
            <a:r>
              <a:rPr lang="fr-FR" sz="1100" dirty="0" err="1"/>
              <a:t>list</a:t>
            </a:r>
            <a:r>
              <a:rPr lang="fr-FR" sz="1100" dirty="0"/>
              <a:t> </a:t>
            </a:r>
            <a:r>
              <a:rPr lang="fr-FR" sz="1100" dirty="0" err="1"/>
              <a:t>collaboratively</a:t>
            </a:r>
            <a:r>
              <a:rPr lang="fr-FR" sz="1100" dirty="0"/>
              <a:t>.</a:t>
            </a:r>
          </a:p>
          <a:p>
            <a:pPr marL="171450" indent="-171450">
              <a:buFont typeface="Arial" panose="020B0604020202020204" pitchFamily="34" charset="0"/>
              <a:buChar char="•"/>
            </a:pPr>
            <a:r>
              <a:rPr lang="fr-FR" sz="1100" dirty="0" err="1"/>
              <a:t>Keep</a:t>
            </a:r>
            <a:r>
              <a:rPr lang="fr-FR" sz="1100" dirty="0"/>
              <a:t> </a:t>
            </a:r>
            <a:r>
              <a:rPr lang="fr-FR" sz="1100" dirty="0" err="1"/>
              <a:t>your</a:t>
            </a:r>
            <a:r>
              <a:rPr lang="fr-FR" sz="1100" dirty="0"/>
              <a:t> </a:t>
            </a:r>
            <a:r>
              <a:rPr lang="fr-FR" sz="1100" dirty="0" err="1"/>
              <a:t>findings</a:t>
            </a:r>
            <a:r>
              <a:rPr lang="fr-FR" sz="1100" dirty="0"/>
              <a:t> </a:t>
            </a:r>
            <a:r>
              <a:rPr lang="fr-FR" sz="1100" dirty="0" err="1"/>
              <a:t>handy</a:t>
            </a:r>
            <a:r>
              <a:rPr lang="fr-FR" sz="1100" dirty="0"/>
              <a:t>, </a:t>
            </a:r>
            <a:r>
              <a:rPr lang="fr-FR" sz="1100" dirty="0" err="1"/>
              <a:t>because</a:t>
            </a:r>
            <a:r>
              <a:rPr lang="fr-FR" sz="1100" dirty="0"/>
              <a:t> </a:t>
            </a:r>
            <a:r>
              <a:rPr lang="fr-FR" sz="1100" dirty="0" err="1"/>
              <a:t>we</a:t>
            </a:r>
            <a:r>
              <a:rPr lang="fr-FR" sz="1100" dirty="0"/>
              <a:t> </a:t>
            </a:r>
            <a:r>
              <a:rPr lang="fr-FR" sz="1100" dirty="0" err="1"/>
              <a:t>will</a:t>
            </a:r>
            <a:r>
              <a:rPr lang="fr-FR" sz="1100" dirty="0"/>
              <a:t> use </a:t>
            </a:r>
            <a:r>
              <a:rPr lang="fr-FR" sz="1100" dirty="0" err="1"/>
              <a:t>them</a:t>
            </a:r>
            <a:r>
              <a:rPr lang="fr-FR" sz="1100" dirty="0"/>
              <a:t> for follow-up </a:t>
            </a:r>
            <a:r>
              <a:rPr lang="fr-FR" sz="1100" dirty="0" err="1"/>
              <a:t>tasks</a:t>
            </a:r>
            <a:r>
              <a:rPr lang="fr-FR" sz="1100" dirty="0"/>
              <a:t>.</a:t>
            </a:r>
          </a:p>
          <a:p>
            <a:endParaRPr lang="fr-FR" sz="1100" dirty="0"/>
          </a:p>
        </p:txBody>
      </p:sp>
    </p:spTree>
    <p:extLst>
      <p:ext uri="{BB962C8B-B14F-4D97-AF65-F5344CB8AC3E}">
        <p14:creationId xmlns:p14="http://schemas.microsoft.com/office/powerpoint/2010/main" val="3425212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301E07F-4F79-4B58-8698-EF24DC1ECD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Arc 10">
            <a:extLst>
              <a:ext uri="{FF2B5EF4-FFF2-40B4-BE49-F238E27FC236}">
                <a16:creationId xmlns:a16="http://schemas.microsoft.com/office/drawing/2014/main" id="{E58B2195-5055-402F-A3E7-53FF0E498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5836" y="775849"/>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BBCA87-018A-4115-A8F8-2FEDD3268488}"/>
              </a:ext>
            </a:extLst>
          </p:cNvPr>
          <p:cNvSpPr>
            <a:spLocks noGrp="1"/>
          </p:cNvSpPr>
          <p:nvPr>
            <p:ph type="title"/>
          </p:nvPr>
        </p:nvSpPr>
        <p:spPr>
          <a:xfrm>
            <a:off x="6651624" y="1238251"/>
            <a:ext cx="5004986" cy="4843900"/>
          </a:xfrm>
        </p:spPr>
        <p:txBody>
          <a:bodyPr vert="horz" lIns="91440" tIns="45720" rIns="91440" bIns="45720" rtlCol="0" anchor="b">
            <a:normAutofit fontScale="90000"/>
          </a:bodyPr>
          <a:lstStyle/>
          <a:p>
            <a:r>
              <a:rPr lang="en-US" sz="2400" dirty="0"/>
              <a:t>Might some facts/events from the year so far inconvenient to certain politicians?</a:t>
            </a:r>
            <a:br>
              <a:rPr lang="en-US" sz="2400" dirty="0"/>
            </a:br>
            <a:br>
              <a:rPr lang="en-US" sz="2400" dirty="0"/>
            </a:br>
            <a:r>
              <a:rPr lang="en-US" sz="2400" dirty="0"/>
              <a:t>Which ones might be convenient to some politicians?</a:t>
            </a:r>
            <a:br>
              <a:rPr lang="en-US" sz="2400" dirty="0"/>
            </a:br>
            <a:br>
              <a:rPr lang="en-GB" sz="2400" dirty="0"/>
            </a:br>
            <a:r>
              <a:rPr lang="en-US" sz="2400" dirty="0"/>
              <a:t>Which facts could be altered, presented differently, or manipulated in order to present them in a better light? </a:t>
            </a:r>
            <a:br>
              <a:rPr lang="en-US" sz="2400" dirty="0"/>
            </a:br>
            <a:br>
              <a:rPr lang="en-US" sz="2400" dirty="0"/>
            </a:br>
            <a:r>
              <a:rPr lang="en-US" sz="2400" dirty="0"/>
              <a:t>How could this be done? </a:t>
            </a:r>
            <a:br>
              <a:rPr lang="en-GB" sz="2400" dirty="0"/>
            </a:br>
            <a:br>
              <a:rPr lang="en-US" sz="2400" dirty="0">
                <a:solidFill>
                  <a:srgbClr val="FFFFFF"/>
                </a:solidFill>
              </a:rPr>
            </a:br>
            <a:br>
              <a:rPr lang="en-US" sz="1200" kern="1200" dirty="0">
                <a:solidFill>
                  <a:srgbClr val="FFFFFF"/>
                </a:solidFill>
                <a:latin typeface="+mj-lt"/>
                <a:ea typeface="+mj-ea"/>
                <a:cs typeface="+mj-cs"/>
              </a:rPr>
            </a:br>
            <a:endParaRPr lang="en-US" sz="1200" kern="1200" dirty="0">
              <a:solidFill>
                <a:srgbClr val="FFFFFF"/>
              </a:solidFill>
              <a:latin typeface="+mj-lt"/>
              <a:ea typeface="+mj-ea"/>
              <a:cs typeface="+mj-cs"/>
            </a:endParaRPr>
          </a:p>
        </p:txBody>
      </p:sp>
      <p:sp>
        <p:nvSpPr>
          <p:cNvPr id="13" name="Oval 12">
            <a:extLst>
              <a:ext uri="{FF2B5EF4-FFF2-40B4-BE49-F238E27FC236}">
                <a16:creationId xmlns:a16="http://schemas.microsoft.com/office/drawing/2014/main" id="{9EE6F773-742A-491A-9A00-A2A150DF50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368" y="366810"/>
            <a:ext cx="6124381" cy="61243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phic 3" descr="Lightbulb and gear">
            <a:extLst>
              <a:ext uri="{FF2B5EF4-FFF2-40B4-BE49-F238E27FC236}">
                <a16:creationId xmlns:a16="http://schemas.microsoft.com/office/drawing/2014/main" id="{70D55599-92D4-4CD3-A7F4-7EEF563E7AE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78572" y="1374798"/>
            <a:ext cx="4108404" cy="4108404"/>
          </a:xfrm>
          <a:custGeom>
            <a:avLst/>
            <a:gdLst/>
            <a:ahLst/>
            <a:cxnLst/>
            <a:rect l="l" t="t" r="r" b="b"/>
            <a:pathLst>
              <a:path w="4273177" h="4470400">
                <a:moveTo>
                  <a:pt x="75080" y="0"/>
                </a:moveTo>
                <a:lnTo>
                  <a:pt x="4198097" y="0"/>
                </a:lnTo>
                <a:cubicBezTo>
                  <a:pt x="4239563" y="0"/>
                  <a:pt x="4273177" y="33614"/>
                  <a:pt x="4273177" y="75080"/>
                </a:cubicBezTo>
                <a:lnTo>
                  <a:pt x="4273177" y="4395320"/>
                </a:lnTo>
                <a:cubicBezTo>
                  <a:pt x="4273177" y="4436786"/>
                  <a:pt x="4239563" y="4470400"/>
                  <a:pt x="4198097" y="4470400"/>
                </a:cubicBezTo>
                <a:lnTo>
                  <a:pt x="75080" y="4470400"/>
                </a:lnTo>
                <a:cubicBezTo>
                  <a:pt x="33614" y="4470400"/>
                  <a:pt x="0" y="4436786"/>
                  <a:pt x="0" y="4395320"/>
                </a:cubicBezTo>
                <a:lnTo>
                  <a:pt x="0" y="75080"/>
                </a:lnTo>
                <a:cubicBezTo>
                  <a:pt x="0" y="33614"/>
                  <a:pt x="33614" y="0"/>
                  <a:pt x="75080" y="0"/>
                </a:cubicBezTo>
                <a:close/>
              </a:path>
            </a:pathLst>
          </a:custGeom>
        </p:spPr>
      </p:pic>
      <p:sp>
        <p:nvSpPr>
          <p:cNvPr id="3" name="TextBox 2">
            <a:extLst>
              <a:ext uri="{FF2B5EF4-FFF2-40B4-BE49-F238E27FC236}">
                <a16:creationId xmlns:a16="http://schemas.microsoft.com/office/drawing/2014/main" id="{519D7492-9C4C-46E9-826D-7405ED17582C}"/>
              </a:ext>
            </a:extLst>
          </p:cNvPr>
          <p:cNvSpPr txBox="1"/>
          <p:nvPr/>
        </p:nvSpPr>
        <p:spPr>
          <a:xfrm>
            <a:off x="71839" y="84659"/>
            <a:ext cx="6436910" cy="923330"/>
          </a:xfrm>
          <a:prstGeom prst="rect">
            <a:avLst/>
          </a:prstGeom>
          <a:solidFill>
            <a:schemeClr val="bg2"/>
          </a:solidFill>
        </p:spPr>
        <p:txBody>
          <a:bodyPr wrap="square" rtlCol="0">
            <a:spAutoFit/>
          </a:bodyPr>
          <a:lstStyle/>
          <a:p>
            <a:r>
              <a:rPr lang="fr-FR" b="1" u="sng" dirty="0"/>
              <a:t>Follow-up discussion</a:t>
            </a:r>
          </a:p>
          <a:p>
            <a:r>
              <a:rPr lang="fr-FR" dirty="0"/>
              <a:t>Look at the </a:t>
            </a:r>
            <a:r>
              <a:rPr lang="fr-FR" dirty="0" err="1"/>
              <a:t>list</a:t>
            </a:r>
            <a:r>
              <a:rPr lang="fr-FR" dirty="0"/>
              <a:t> of </a:t>
            </a:r>
            <a:r>
              <a:rPr lang="fr-FR" dirty="0" err="1"/>
              <a:t>events</a:t>
            </a:r>
            <a:r>
              <a:rPr lang="fr-FR" dirty="0"/>
              <a:t> and </a:t>
            </a:r>
            <a:r>
              <a:rPr lang="fr-FR" dirty="0" err="1"/>
              <a:t>facts</a:t>
            </a:r>
            <a:r>
              <a:rPr lang="fr-FR" dirty="0"/>
              <a:t> </a:t>
            </a:r>
            <a:r>
              <a:rPr lang="fr-FR" dirty="0" err="1"/>
              <a:t>you</a:t>
            </a:r>
            <a:r>
              <a:rPr lang="fr-FR" dirty="0"/>
              <a:t> have </a:t>
            </a:r>
            <a:r>
              <a:rPr lang="fr-FR" dirty="0" err="1"/>
              <a:t>compiled</a:t>
            </a:r>
            <a:r>
              <a:rPr lang="fr-FR" dirty="0"/>
              <a:t> </a:t>
            </a:r>
            <a:r>
              <a:rPr lang="fr-FR" dirty="0" err="1"/>
              <a:t>regarding</a:t>
            </a:r>
            <a:r>
              <a:rPr lang="fr-FR" dirty="0"/>
              <a:t> the </a:t>
            </a:r>
            <a:r>
              <a:rPr lang="fr-FR" dirty="0" err="1"/>
              <a:t>year</a:t>
            </a:r>
            <a:r>
              <a:rPr lang="fr-FR" dirty="0"/>
              <a:t> </a:t>
            </a:r>
            <a:r>
              <a:rPr lang="fr-FR" dirty="0" err="1"/>
              <a:t>so</a:t>
            </a:r>
            <a:r>
              <a:rPr lang="fr-FR" dirty="0"/>
              <a:t> far. </a:t>
            </a:r>
            <a:r>
              <a:rPr lang="fr-FR" dirty="0" err="1"/>
              <a:t>Then</a:t>
            </a:r>
            <a:r>
              <a:rPr lang="fr-FR" dirty="0"/>
              <a:t>, </a:t>
            </a:r>
            <a:r>
              <a:rPr lang="fr-FR" dirty="0" err="1"/>
              <a:t>consider</a:t>
            </a:r>
            <a:r>
              <a:rPr lang="fr-FR" dirty="0"/>
              <a:t> the </a:t>
            </a:r>
            <a:r>
              <a:rPr lang="fr-FR" dirty="0" err="1"/>
              <a:t>following</a:t>
            </a:r>
            <a:r>
              <a:rPr lang="fr-FR" dirty="0"/>
              <a:t> questions:</a:t>
            </a:r>
          </a:p>
        </p:txBody>
      </p:sp>
    </p:spTree>
    <p:extLst>
      <p:ext uri="{BB962C8B-B14F-4D97-AF65-F5344CB8AC3E}">
        <p14:creationId xmlns:p14="http://schemas.microsoft.com/office/powerpoint/2010/main" val="127690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BB4586C-016E-402B-94E4-612171B8895F}"/>
              </a:ext>
            </a:extLst>
          </p:cNvPr>
          <p:cNvSpPr>
            <a:spLocks noGrp="1"/>
          </p:cNvSpPr>
          <p:nvPr>
            <p:ph type="title"/>
          </p:nvPr>
        </p:nvSpPr>
        <p:spPr>
          <a:xfrm>
            <a:off x="1062086" y="447671"/>
            <a:ext cx="4747280" cy="3098061"/>
          </a:xfrm>
        </p:spPr>
        <p:txBody>
          <a:bodyPr vert="horz" lIns="91440" tIns="45720" rIns="91440" bIns="45720" rtlCol="0" anchor="b">
            <a:normAutofit fontScale="90000"/>
          </a:bodyPr>
          <a:lstStyle/>
          <a:p>
            <a:r>
              <a:rPr lang="en-US" sz="4800" dirty="0">
                <a:solidFill>
                  <a:srgbClr val="FFFFFF"/>
                </a:solidFill>
              </a:rPr>
              <a:t>Core activity: </a:t>
            </a:r>
            <a:br>
              <a:rPr lang="en-US" sz="4800" dirty="0">
                <a:solidFill>
                  <a:srgbClr val="FFFFFF"/>
                </a:solidFill>
              </a:rPr>
            </a:br>
            <a:br>
              <a:rPr lang="en-US" sz="4800" dirty="0">
                <a:solidFill>
                  <a:srgbClr val="FFFFFF"/>
                </a:solidFill>
              </a:rPr>
            </a:br>
            <a:r>
              <a:rPr lang="en-US" sz="5300" dirty="0">
                <a:solidFill>
                  <a:srgbClr val="FFFFFF"/>
                </a:solidFill>
              </a:rPr>
              <a:t>What a year!</a:t>
            </a:r>
            <a:br>
              <a:rPr lang="en-US" sz="5300" dirty="0">
                <a:solidFill>
                  <a:srgbClr val="FFFFFF"/>
                </a:solidFill>
              </a:rPr>
            </a:br>
            <a:r>
              <a:rPr lang="en-US" sz="3100" dirty="0">
                <a:solidFill>
                  <a:srgbClr val="FFFFFF"/>
                </a:solidFill>
              </a:rPr>
              <a:t>Create and present a speech about the year so far </a:t>
            </a:r>
            <a:r>
              <a:rPr lang="en-US" sz="3100" kern="1200" dirty="0">
                <a:solidFill>
                  <a:srgbClr val="FFFFFF"/>
                </a:solidFill>
                <a:latin typeface="+mj-lt"/>
                <a:ea typeface="+mj-ea"/>
                <a:cs typeface="+mj-cs"/>
              </a:rPr>
              <a:t>for your political persona in question.</a:t>
            </a:r>
          </a:p>
        </p:txBody>
      </p:sp>
      <p:sp>
        <p:nvSpPr>
          <p:cNvPr id="16" name="Rectangle 15">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descr="Podcast">
            <a:extLst>
              <a:ext uri="{FF2B5EF4-FFF2-40B4-BE49-F238E27FC236}">
                <a16:creationId xmlns:a16="http://schemas.microsoft.com/office/drawing/2014/main" id="{0F392E8A-27C6-43C9-BC4A-6EBC744C22F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00334" y="1717040"/>
            <a:ext cx="3244146" cy="3244146"/>
          </a:xfrm>
          <a:prstGeom prst="rect">
            <a:avLst/>
          </a:prstGeom>
        </p:spPr>
      </p:pic>
    </p:spTree>
    <p:extLst>
      <p:ext uri="{BB962C8B-B14F-4D97-AF65-F5344CB8AC3E}">
        <p14:creationId xmlns:p14="http://schemas.microsoft.com/office/powerpoint/2010/main" val="3814784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614AE-4BE1-4FFA-9734-535131EA2FD8}"/>
              </a:ext>
            </a:extLst>
          </p:cNvPr>
          <p:cNvSpPr>
            <a:spLocks noGrp="1"/>
          </p:cNvSpPr>
          <p:nvPr>
            <p:ph type="title"/>
          </p:nvPr>
        </p:nvSpPr>
        <p:spPr>
          <a:xfrm>
            <a:off x="469679" y="601746"/>
            <a:ext cx="8588596" cy="1013551"/>
          </a:xfrm>
          <a:solidFill>
            <a:schemeClr val="bg2"/>
          </a:solidFill>
        </p:spPr>
        <p:txBody>
          <a:bodyPr vert="horz" lIns="91440" tIns="45720" rIns="91440" bIns="45720" rtlCol="0" anchor="ctr">
            <a:normAutofit fontScale="90000"/>
          </a:bodyPr>
          <a:lstStyle/>
          <a:p>
            <a:br>
              <a:rPr lang="en-US" kern="1200" dirty="0">
                <a:solidFill>
                  <a:schemeClr val="tx1"/>
                </a:solidFill>
                <a:latin typeface="+mj-lt"/>
                <a:ea typeface="+mj-ea"/>
                <a:cs typeface="+mj-cs"/>
              </a:rPr>
            </a:br>
            <a:r>
              <a:rPr lang="en-US" kern="1200" dirty="0">
                <a:solidFill>
                  <a:schemeClr val="tx1"/>
                </a:solidFill>
                <a:latin typeface="+mj-lt"/>
                <a:ea typeface="+mj-ea"/>
                <a:cs typeface="+mj-cs"/>
              </a:rPr>
              <a:t>What a </a:t>
            </a:r>
            <a:r>
              <a:rPr lang="en-US" dirty="0"/>
              <a:t>year! </a:t>
            </a:r>
            <a:r>
              <a:rPr lang="en-US" sz="1800" dirty="0"/>
              <a:t>How to complete the core task.</a:t>
            </a:r>
            <a:br>
              <a:rPr lang="en-US" sz="1800" kern="1200" dirty="0">
                <a:solidFill>
                  <a:schemeClr val="tx1"/>
                </a:solidFill>
                <a:latin typeface="+mj-lt"/>
                <a:ea typeface="+mj-ea"/>
                <a:cs typeface="+mj-cs"/>
              </a:rPr>
            </a:br>
            <a:endParaRPr lang="en-US" sz="1800" kern="1200" dirty="0">
              <a:solidFill>
                <a:schemeClr val="tx1"/>
              </a:solidFill>
              <a:latin typeface="+mj-lt"/>
              <a:ea typeface="+mj-ea"/>
              <a:cs typeface="+mj-cs"/>
            </a:endParaRPr>
          </a:p>
        </p:txBody>
      </p:sp>
      <p:sp>
        <p:nvSpPr>
          <p:cNvPr id="15" name="Rectangle 14">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Books on shelf">
            <a:extLst>
              <a:ext uri="{FF2B5EF4-FFF2-40B4-BE49-F238E27FC236}">
                <a16:creationId xmlns:a16="http://schemas.microsoft.com/office/drawing/2014/main" id="{702F1CCF-9757-419E-B21D-9946C494431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
        <p:nvSpPr>
          <p:cNvPr id="3" name="Rectangle 2">
            <a:extLst>
              <a:ext uri="{FF2B5EF4-FFF2-40B4-BE49-F238E27FC236}">
                <a16:creationId xmlns:a16="http://schemas.microsoft.com/office/drawing/2014/main" id="{71A19186-5EC3-497C-91C8-F4324F7A5158}"/>
              </a:ext>
            </a:extLst>
          </p:cNvPr>
          <p:cNvSpPr/>
          <p:nvPr/>
        </p:nvSpPr>
        <p:spPr>
          <a:xfrm>
            <a:off x="322855" y="4175151"/>
            <a:ext cx="4878995" cy="748923"/>
          </a:xfrm>
          <a:prstGeom prst="rect">
            <a:avLst/>
          </a:prstGeom>
        </p:spPr>
        <p:txBody>
          <a:bodyPr wrap="square">
            <a:spAutoFit/>
          </a:bodyPr>
          <a:lstStyle/>
          <a:p>
            <a:pPr lvl="0">
              <a:spcAft>
                <a:spcPts val="400"/>
              </a:spcAft>
            </a:pPr>
            <a:endParaRPr lang="en-GB" kern="1050" dirty="0">
              <a:latin typeface="Calibri" panose="020F0502020204030204" pitchFamily="34" charset="0"/>
              <a:ea typeface="Times New Roman" panose="02020603050405020304" pitchFamily="18" charset="0"/>
              <a:cs typeface="Times New Roman" panose="02020603050405020304" pitchFamily="18" charset="0"/>
            </a:endParaRPr>
          </a:p>
          <a:p>
            <a:pPr>
              <a:spcBef>
                <a:spcPts val="400"/>
              </a:spcBef>
              <a:spcAft>
                <a:spcPts val="400"/>
              </a:spcAft>
            </a:pPr>
            <a:r>
              <a:rPr lang="en-US" kern="1050" dirty="0">
                <a:latin typeface="Calibri" panose="020F0502020204030204" pitchFamily="34" charset="0"/>
                <a:ea typeface="Times New Roman" panose="02020603050405020304" pitchFamily="18" charset="0"/>
                <a:cs typeface="Times New Roman" panose="02020603050405020304" pitchFamily="18" charset="0"/>
              </a:rPr>
              <a:t> </a:t>
            </a:r>
            <a:endParaRPr lang="en-GB" kern="105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527669F7-1D35-428F-856B-8A2465549111}"/>
              </a:ext>
            </a:extLst>
          </p:cNvPr>
          <p:cNvSpPr txBox="1"/>
          <p:nvPr/>
        </p:nvSpPr>
        <p:spPr>
          <a:xfrm>
            <a:off x="220980" y="2061752"/>
            <a:ext cx="9044205" cy="5078313"/>
          </a:xfrm>
          <a:prstGeom prst="rect">
            <a:avLst/>
          </a:prstGeom>
          <a:noFill/>
        </p:spPr>
        <p:txBody>
          <a:bodyPr wrap="square" rtlCol="0">
            <a:spAutoFit/>
          </a:bodyPr>
          <a:lstStyle/>
          <a:p>
            <a:pPr marL="342900" indent="-342900">
              <a:buAutoNum type="arabicParenR"/>
            </a:pPr>
            <a:r>
              <a:rPr lang="fr-FR" b="1" dirty="0" err="1"/>
              <a:t>Choose</a:t>
            </a:r>
            <a:r>
              <a:rPr lang="fr-FR" b="1" dirty="0"/>
              <a:t> </a:t>
            </a:r>
            <a:r>
              <a:rPr lang="fr-FR" dirty="0"/>
              <a:t>one </a:t>
            </a:r>
            <a:r>
              <a:rPr lang="fr-FR" dirty="0" err="1"/>
              <a:t>political</a:t>
            </a:r>
            <a:r>
              <a:rPr lang="fr-FR" dirty="0"/>
              <a:t> persona or </a:t>
            </a:r>
            <a:r>
              <a:rPr lang="fr-FR" dirty="0" err="1"/>
              <a:t>someone</a:t>
            </a:r>
            <a:r>
              <a:rPr lang="fr-FR" dirty="0"/>
              <a:t> </a:t>
            </a:r>
            <a:r>
              <a:rPr lang="fr-FR" dirty="0" err="1"/>
              <a:t>who</a:t>
            </a:r>
            <a:r>
              <a:rPr lang="fr-FR" dirty="0"/>
              <a:t> </a:t>
            </a:r>
            <a:r>
              <a:rPr lang="fr-FR" dirty="0" err="1"/>
              <a:t>embodies</a:t>
            </a:r>
            <a:r>
              <a:rPr lang="fr-FR" dirty="0"/>
              <a:t> a </a:t>
            </a:r>
            <a:r>
              <a:rPr lang="fr-FR" dirty="0" err="1"/>
              <a:t>particular</a:t>
            </a:r>
            <a:r>
              <a:rPr lang="fr-FR" dirty="0"/>
              <a:t> perspective.</a:t>
            </a:r>
          </a:p>
          <a:p>
            <a:pPr marL="342900" indent="-342900">
              <a:buAutoNum type="arabicParenR"/>
            </a:pPr>
            <a:endParaRPr lang="en-GB" dirty="0">
              <a:solidFill>
                <a:schemeClr val="accent2"/>
              </a:solidFill>
            </a:endParaRPr>
          </a:p>
          <a:p>
            <a:pPr marL="342900" indent="-342900">
              <a:buAutoNum type="arabicParenR"/>
            </a:pPr>
            <a:endParaRPr lang="fr-FR" dirty="0"/>
          </a:p>
          <a:p>
            <a:r>
              <a:rPr lang="fr-FR" b="1" dirty="0"/>
              <a:t>2) </a:t>
            </a:r>
            <a:r>
              <a:rPr lang="fr-FR" b="1" dirty="0" err="1"/>
              <a:t>Consider</a:t>
            </a:r>
            <a:r>
              <a:rPr lang="fr-FR" b="1" dirty="0"/>
              <a:t> </a:t>
            </a:r>
            <a:r>
              <a:rPr lang="en-US" dirty="0"/>
              <a:t>how each “fact” or “event” your brainstormed earlier would (or would not) suit your political persona’s agenda.</a:t>
            </a:r>
          </a:p>
          <a:p>
            <a:endParaRPr lang="fr-FR" dirty="0"/>
          </a:p>
          <a:p>
            <a:endParaRPr lang="fr-FR" dirty="0"/>
          </a:p>
          <a:p>
            <a:r>
              <a:rPr lang="fr-FR" b="1" dirty="0"/>
              <a:t>3) How </a:t>
            </a:r>
            <a:r>
              <a:rPr lang="en-US" dirty="0"/>
              <a:t>could you manipulate these “facts” and “events” to suit the persona’s political </a:t>
            </a:r>
          </a:p>
          <a:p>
            <a:r>
              <a:rPr lang="en-US" dirty="0"/>
              <a:t>agenda? Research statistics, expert opinion, reports, studies </a:t>
            </a:r>
            <a:r>
              <a:rPr lang="en-US" dirty="0" err="1"/>
              <a:t>etc</a:t>
            </a:r>
            <a:r>
              <a:rPr lang="en-US" dirty="0"/>
              <a:t> to support your (possibly false) claims.</a:t>
            </a:r>
          </a:p>
          <a:p>
            <a:endParaRPr lang="en-US" dirty="0"/>
          </a:p>
          <a:p>
            <a:endParaRPr lang="en-US" dirty="0"/>
          </a:p>
          <a:p>
            <a:r>
              <a:rPr lang="en-US" b="1" dirty="0"/>
              <a:t>4) Create </a:t>
            </a:r>
            <a:r>
              <a:rPr lang="en-US" dirty="0"/>
              <a:t>a speech for their political persona. Mention key events of the year, but also use things such as fallacious reasoning, manipulation of statistics, selection bias, and other techniques to present your persona </a:t>
            </a:r>
            <a:r>
              <a:rPr lang="en-US" dirty="0" err="1"/>
              <a:t>favourably</a:t>
            </a:r>
            <a:r>
              <a:rPr lang="en-US" dirty="0"/>
              <a:t>. Use euphemisms and pejorative language.</a:t>
            </a:r>
            <a:endParaRPr lang="en-GB" dirty="0"/>
          </a:p>
          <a:p>
            <a:endParaRPr lang="en-US" dirty="0"/>
          </a:p>
          <a:p>
            <a:endParaRPr lang="en-US" dirty="0"/>
          </a:p>
          <a:p>
            <a:endParaRPr lang="fr-FR" dirty="0"/>
          </a:p>
        </p:txBody>
      </p:sp>
    </p:spTree>
    <p:extLst>
      <p:ext uri="{BB962C8B-B14F-4D97-AF65-F5344CB8AC3E}">
        <p14:creationId xmlns:p14="http://schemas.microsoft.com/office/powerpoint/2010/main" val="2335282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9160FF-9A20-4196-83BE-63D2D5E8B98B}"/>
              </a:ext>
            </a:extLst>
          </p:cNvPr>
          <p:cNvSpPr>
            <a:spLocks noGrp="1"/>
          </p:cNvSpPr>
          <p:nvPr>
            <p:ph type="title"/>
          </p:nvPr>
        </p:nvSpPr>
        <p:spPr>
          <a:xfrm>
            <a:off x="424814" y="1298053"/>
            <a:ext cx="5671186" cy="1181606"/>
          </a:xfrm>
        </p:spPr>
        <p:txBody>
          <a:bodyPr vert="horz" lIns="91440" tIns="45720" rIns="91440" bIns="45720" rtlCol="0" anchor="b">
            <a:normAutofit/>
          </a:bodyPr>
          <a:lstStyle/>
          <a:p>
            <a:r>
              <a:rPr lang="en-US" sz="3200" b="1" dirty="0"/>
              <a:t>Presentation of the speech.</a:t>
            </a:r>
            <a:br>
              <a:rPr lang="en-US" sz="900" dirty="0"/>
            </a:br>
            <a:br>
              <a:rPr lang="en-US" sz="900" dirty="0"/>
            </a:br>
            <a:endParaRPr lang="en-US" sz="1400" dirty="0"/>
          </a:p>
        </p:txBody>
      </p:sp>
      <p:sp>
        <p:nvSpPr>
          <p:cNvPr id="14" name="Rectangle 1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681E3638-5387-4994-A032-D80576E6430E}"/>
              </a:ext>
            </a:extLst>
          </p:cNvPr>
          <p:cNvSpPr/>
          <p:nvPr/>
        </p:nvSpPr>
        <p:spPr>
          <a:xfrm>
            <a:off x="424814" y="3428243"/>
            <a:ext cx="11378267" cy="2862322"/>
          </a:xfrm>
          <a:prstGeom prst="rect">
            <a:avLst/>
          </a:prstGeom>
          <a:solidFill>
            <a:schemeClr val="accent1">
              <a:lumMod val="20000"/>
              <a:lumOff val="80000"/>
            </a:schemeClr>
          </a:solidFill>
        </p:spPr>
        <p:txBody>
          <a:bodyPr wrap="square">
            <a:spAutoFit/>
          </a:bodyPr>
          <a:lstStyle/>
          <a:p>
            <a:pPr marL="457200" lvl="0" indent="-457200">
              <a:spcBef>
                <a:spcPts val="400"/>
              </a:spcBef>
              <a:spcAft>
                <a:spcPts val="400"/>
              </a:spcAft>
              <a:buFont typeface="Wingdings" panose="05000000000000000000" pitchFamily="2" charset="2"/>
              <a:buChar char="Ø"/>
            </a:pPr>
            <a:r>
              <a:rPr lang="en-US" sz="3200" kern="1050" dirty="0">
                <a:latin typeface="Calibri" panose="020F0502020204030204" pitchFamily="34" charset="0"/>
                <a:ea typeface="Times New Roman" panose="02020603050405020304" pitchFamily="18" charset="0"/>
                <a:cs typeface="Times New Roman" panose="02020603050405020304" pitchFamily="18" charset="0"/>
              </a:rPr>
              <a:t>One person presents the speech “in character”. </a:t>
            </a:r>
          </a:p>
          <a:p>
            <a:pPr marL="457200" lvl="0" indent="-457200">
              <a:spcBef>
                <a:spcPts val="400"/>
              </a:spcBef>
              <a:spcAft>
                <a:spcPts val="400"/>
              </a:spcAft>
              <a:buFont typeface="Wingdings" panose="05000000000000000000" pitchFamily="2" charset="2"/>
              <a:buChar char="Ø"/>
            </a:pPr>
            <a:r>
              <a:rPr lang="en-US" sz="3200" kern="1050" dirty="0">
                <a:latin typeface="Calibri" panose="020F0502020204030204" pitchFamily="34" charset="0"/>
                <a:ea typeface="Times New Roman" panose="02020603050405020304" pitchFamily="18" charset="0"/>
                <a:cs typeface="Times New Roman" panose="02020603050405020304" pitchFamily="18" charset="0"/>
              </a:rPr>
              <a:t>The other team members act as advisors and answer to the press.</a:t>
            </a:r>
          </a:p>
          <a:p>
            <a:pPr marL="457200" lvl="0" indent="-457200">
              <a:spcBef>
                <a:spcPts val="400"/>
              </a:spcBef>
              <a:spcAft>
                <a:spcPts val="400"/>
              </a:spcAft>
              <a:buFont typeface="Wingdings" panose="05000000000000000000" pitchFamily="2" charset="2"/>
              <a:buChar char="Ø"/>
            </a:pPr>
            <a:r>
              <a:rPr lang="en-US" sz="3200" kern="1050" dirty="0">
                <a:latin typeface="Calibri" panose="020F0502020204030204" pitchFamily="34" charset="0"/>
                <a:ea typeface="Times New Roman" panose="02020603050405020304" pitchFamily="18" charset="0"/>
                <a:cs typeface="Times New Roman" panose="02020603050405020304" pitchFamily="18" charset="0"/>
              </a:rPr>
              <a:t>The audience acts as the press and asks interesting questions.</a:t>
            </a:r>
          </a:p>
          <a:p>
            <a:pPr lvl="0">
              <a:spcBef>
                <a:spcPts val="400"/>
              </a:spcBef>
              <a:spcAft>
                <a:spcPts val="400"/>
              </a:spcAft>
            </a:pPr>
            <a:endParaRPr lang="en-GB" sz="3200" kern="1050" dirty="0">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6" name="Graphic 5" descr="Presentation with bar chart RTL">
            <a:extLst>
              <a:ext uri="{FF2B5EF4-FFF2-40B4-BE49-F238E27FC236}">
                <a16:creationId xmlns:a16="http://schemas.microsoft.com/office/drawing/2014/main" id="{9266BBD7-010F-4CFE-BE6A-7411AFADB2F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17101" y="459487"/>
            <a:ext cx="914400" cy="914400"/>
          </a:xfrm>
          <a:prstGeom prst="rect">
            <a:avLst/>
          </a:prstGeom>
        </p:spPr>
      </p:pic>
    </p:spTree>
    <p:extLst>
      <p:ext uri="{BB962C8B-B14F-4D97-AF65-F5344CB8AC3E}">
        <p14:creationId xmlns:p14="http://schemas.microsoft.com/office/powerpoint/2010/main" val="2526766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 name="Rectangle 3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9160FF-9A20-4196-83BE-63D2D5E8B98B}"/>
              </a:ext>
            </a:extLst>
          </p:cNvPr>
          <p:cNvSpPr>
            <a:spLocks noGrp="1"/>
          </p:cNvSpPr>
          <p:nvPr>
            <p:ph type="title"/>
          </p:nvPr>
        </p:nvSpPr>
        <p:spPr>
          <a:xfrm>
            <a:off x="466722" y="586855"/>
            <a:ext cx="3201366" cy="3387497"/>
          </a:xfrm>
        </p:spPr>
        <p:txBody>
          <a:bodyPr vert="horz" lIns="91440" tIns="45720" rIns="91440" bIns="45720" rtlCol="0" anchor="b">
            <a:normAutofit/>
          </a:bodyPr>
          <a:lstStyle/>
          <a:p>
            <a:pPr algn="r"/>
            <a:r>
              <a:rPr lang="en-US" sz="4000" b="1" kern="1200">
                <a:solidFill>
                  <a:srgbClr val="FFFFFF"/>
                </a:solidFill>
                <a:latin typeface="+mj-lt"/>
                <a:ea typeface="+mj-ea"/>
                <a:cs typeface="+mj-cs"/>
              </a:rPr>
              <a:t>Plenary reflection:</a:t>
            </a:r>
            <a:br>
              <a:rPr lang="en-US" sz="4000" kern="1200">
                <a:solidFill>
                  <a:srgbClr val="FFFFFF"/>
                </a:solidFill>
                <a:latin typeface="+mj-lt"/>
                <a:ea typeface="+mj-ea"/>
                <a:cs typeface="+mj-cs"/>
              </a:rPr>
            </a:br>
            <a:br>
              <a:rPr lang="en-US" sz="4000" kern="1200">
                <a:solidFill>
                  <a:srgbClr val="FFFFFF"/>
                </a:solidFill>
                <a:latin typeface="+mj-lt"/>
                <a:ea typeface="+mj-ea"/>
                <a:cs typeface="+mj-cs"/>
              </a:rPr>
            </a:br>
            <a:endParaRPr lang="en-US" sz="4000" kern="1200">
              <a:solidFill>
                <a:srgbClr val="FFFFFF"/>
              </a:solidFill>
              <a:latin typeface="+mj-lt"/>
              <a:ea typeface="+mj-ea"/>
              <a:cs typeface="+mj-cs"/>
            </a:endParaRPr>
          </a:p>
        </p:txBody>
      </p:sp>
      <p:sp>
        <p:nvSpPr>
          <p:cNvPr id="4" name="Rectangle 3">
            <a:extLst>
              <a:ext uri="{FF2B5EF4-FFF2-40B4-BE49-F238E27FC236}">
                <a16:creationId xmlns:a16="http://schemas.microsoft.com/office/drawing/2014/main" id="{681E3638-5387-4994-A032-D80576E6430E}"/>
              </a:ext>
            </a:extLst>
          </p:cNvPr>
          <p:cNvSpPr/>
          <p:nvPr/>
        </p:nvSpPr>
        <p:spPr>
          <a:xfrm>
            <a:off x="4581727" y="649480"/>
            <a:ext cx="3025303" cy="5546047"/>
          </a:xfrm>
          <a:prstGeom prst="rect">
            <a:avLst/>
          </a:prstGeom>
        </p:spPr>
        <p:txBody>
          <a:bodyPr vert="horz" lIns="91440" tIns="45720" rIns="91440" bIns="45720" rtlCol="0" anchor="ctr">
            <a:normAutofit/>
          </a:bodyPr>
          <a:lstStyle/>
          <a:p>
            <a:pPr marL="457200" lvl="0" indent="-228600">
              <a:lnSpc>
                <a:spcPct val="90000"/>
              </a:lnSpc>
              <a:spcBef>
                <a:spcPts val="400"/>
              </a:spcBef>
              <a:spcAft>
                <a:spcPts val="400"/>
              </a:spcAft>
              <a:buFont typeface="Arial" panose="020B0604020202020204" pitchFamily="34" charset="0"/>
              <a:buChar char="•"/>
            </a:pPr>
            <a:r>
              <a:rPr lang="en-US" sz="2000"/>
              <a:t>What did you learn from the activity? </a:t>
            </a:r>
          </a:p>
          <a:p>
            <a:pPr marL="457200" lvl="0" indent="-228600">
              <a:lnSpc>
                <a:spcPct val="90000"/>
              </a:lnSpc>
              <a:spcBef>
                <a:spcPts val="400"/>
              </a:spcBef>
              <a:spcAft>
                <a:spcPts val="400"/>
              </a:spcAft>
              <a:buFont typeface="Arial" panose="020B0604020202020204" pitchFamily="34" charset="0"/>
              <a:buChar char="•"/>
            </a:pPr>
            <a:r>
              <a:rPr lang="en-US" sz="2000"/>
              <a:t>How will you aim to unpick logical fallacies and flawed political arguments in the future?</a:t>
            </a:r>
          </a:p>
          <a:p>
            <a:pPr marL="457200" lvl="0" indent="-228600">
              <a:lnSpc>
                <a:spcPct val="90000"/>
              </a:lnSpc>
              <a:spcBef>
                <a:spcPts val="400"/>
              </a:spcBef>
              <a:spcAft>
                <a:spcPts val="400"/>
              </a:spcAft>
              <a:buFont typeface="Arial" panose="020B0604020202020204" pitchFamily="34" charset="0"/>
              <a:buChar char="•"/>
            </a:pPr>
            <a:r>
              <a:rPr lang="en-US" sz="2000"/>
              <a:t>Which TOK concepts and (new) terminology did you consider during these lessons?</a:t>
            </a:r>
          </a:p>
          <a:p>
            <a:pPr lvl="0" indent="-228600">
              <a:lnSpc>
                <a:spcPct val="90000"/>
              </a:lnSpc>
              <a:spcBef>
                <a:spcPts val="400"/>
              </a:spcBef>
              <a:spcAft>
                <a:spcPts val="400"/>
              </a:spcAft>
              <a:buFont typeface="Arial" panose="020B0604020202020204" pitchFamily="34" charset="0"/>
              <a:buChar char="•"/>
            </a:pPr>
            <a:endParaRPr lang="en-US" sz="2000"/>
          </a:p>
        </p:txBody>
      </p:sp>
      <p:pic>
        <p:nvPicPr>
          <p:cNvPr id="5" name="Graphic 4" descr="Head with gears">
            <a:extLst>
              <a:ext uri="{FF2B5EF4-FFF2-40B4-BE49-F238E27FC236}">
                <a16:creationId xmlns:a16="http://schemas.microsoft.com/office/drawing/2014/main" id="{FF592796-B46D-43B3-99AA-2FC9872F129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09502" y="1627051"/>
            <a:ext cx="3615776" cy="3615776"/>
          </a:xfrm>
          <a:prstGeom prst="rect">
            <a:avLst/>
          </a:prstGeom>
        </p:spPr>
      </p:pic>
    </p:spTree>
    <p:extLst>
      <p:ext uri="{BB962C8B-B14F-4D97-AF65-F5344CB8AC3E}">
        <p14:creationId xmlns:p14="http://schemas.microsoft.com/office/powerpoint/2010/main" val="2598198872"/>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453</Words>
  <Application>Microsoft Office PowerPoint</Application>
  <PresentationFormat>Widescreen</PresentationFormat>
  <Paragraphs>43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What a year!</vt:lpstr>
      <vt:lpstr>  </vt:lpstr>
      <vt:lpstr>Which 3 TOK concepts do you find most relevant to this theme? (knowledge and politics) </vt:lpstr>
      <vt:lpstr>Collaborative brainstorming  What happened in the year so far?</vt:lpstr>
      <vt:lpstr>Might some facts/events from the year so far inconvenient to certain politicians?  Which ones might be convenient to some politicians?  Which facts could be altered, presented differently, or manipulated in order to present them in a better light?   How could this be done?    </vt:lpstr>
      <vt:lpstr>Core activity:   What a year! Create and present a speech about the year so far for your political persona in question.</vt:lpstr>
      <vt:lpstr> What a year! How to complete the core task. </vt:lpstr>
      <vt:lpstr>Presentation of the speech.  </vt:lpstr>
      <vt:lpstr>Plenary reflection: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 year!</dc:title>
  <dc:creator>An Gulinck</dc:creator>
  <cp:lastModifiedBy>An Gulinck</cp:lastModifiedBy>
  <cp:revision>1</cp:revision>
  <dcterms:created xsi:type="dcterms:W3CDTF">2021-08-05T09:45:13Z</dcterms:created>
  <dcterms:modified xsi:type="dcterms:W3CDTF">2021-08-06T02:26:50Z</dcterms:modified>
</cp:coreProperties>
</file>